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75" r:id="rId6"/>
    <p:sldId id="291" r:id="rId7"/>
    <p:sldId id="297" r:id="rId8"/>
    <p:sldId id="271" r:id="rId9"/>
    <p:sldId id="298" r:id="rId10"/>
    <p:sldId id="274" r:id="rId11"/>
    <p:sldId id="272" r:id="rId12"/>
    <p:sldId id="273" r:id="rId13"/>
    <p:sldId id="269" r:id="rId14"/>
    <p:sldId id="296" r:id="rId15"/>
    <p:sldId id="295" r:id="rId16"/>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fo@dornbach-instandhaltung.de" initials="i" lastIdx="1" clrIdx="0">
    <p:extLst>
      <p:ext uri="{19B8F6BF-5375-455C-9EA6-DF929625EA0E}">
        <p15:presenceInfo xmlns:p15="http://schemas.microsoft.com/office/powerpoint/2012/main" userId="1d15206636ba5ee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379BD"/>
    <a:srgbClr val="5D70A8"/>
    <a:srgbClr val="3E3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123" autoAdjust="0"/>
  </p:normalViewPr>
  <p:slideViewPr>
    <p:cSldViewPr snapToGrid="0">
      <p:cViewPr varScale="1">
        <p:scale>
          <a:sx n="77" d="100"/>
          <a:sy n="77" d="100"/>
        </p:scale>
        <p:origin x="1098"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6F1781-FA9C-4DBB-9E01-298F051F8F57}"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2F0C5129-84C5-4135-9F77-236AD1AA8C5B}">
      <dgm:prSet phldrT="[Text]"/>
      <dgm:spPr>
        <a:solidFill>
          <a:srgbClr val="4379BD"/>
        </a:solidFill>
      </dgm:spPr>
      <dgm:t>
        <a:bodyPr/>
        <a:lstStyle/>
        <a:p>
          <a:r>
            <a:rPr lang="de-DE" dirty="0"/>
            <a:t>Durchführung</a:t>
          </a:r>
        </a:p>
      </dgm:t>
    </dgm:pt>
    <dgm:pt modelId="{D905F4CC-774B-4E32-BCF1-307EA3CC327B}" type="parTrans" cxnId="{C954D63F-7E9F-4119-9D8D-00E029C14371}">
      <dgm:prSet/>
      <dgm:spPr/>
      <dgm:t>
        <a:bodyPr/>
        <a:lstStyle/>
        <a:p>
          <a:endParaRPr lang="de-DE"/>
        </a:p>
      </dgm:t>
    </dgm:pt>
    <dgm:pt modelId="{B40ACCE6-B528-4B34-A9BD-72DE900926E8}" type="sibTrans" cxnId="{C954D63F-7E9F-4119-9D8D-00E029C14371}">
      <dgm:prSet/>
      <dgm:spPr/>
      <dgm:t>
        <a:bodyPr/>
        <a:lstStyle/>
        <a:p>
          <a:endParaRPr lang="de-DE"/>
        </a:p>
      </dgm:t>
    </dgm:pt>
    <dgm:pt modelId="{D12F71A7-5B09-4F0B-B198-3A0849D53CA1}">
      <dgm:prSet phldrT="[Text]"/>
      <dgm:spPr>
        <a:solidFill>
          <a:srgbClr val="4379BD"/>
        </a:solidFill>
      </dgm:spPr>
      <dgm:t>
        <a:bodyPr/>
        <a:lstStyle/>
        <a:p>
          <a:r>
            <a:rPr lang="de-DE" dirty="0"/>
            <a:t>Überprüfung</a:t>
          </a:r>
        </a:p>
      </dgm:t>
    </dgm:pt>
    <dgm:pt modelId="{A66CF4A3-DFE2-4AF8-AFD0-A29133BB0E42}" type="parTrans" cxnId="{9CF8AE78-B2A2-4C5F-BCAE-A49138FEA2D6}">
      <dgm:prSet/>
      <dgm:spPr/>
      <dgm:t>
        <a:bodyPr/>
        <a:lstStyle/>
        <a:p>
          <a:endParaRPr lang="de-DE"/>
        </a:p>
      </dgm:t>
    </dgm:pt>
    <dgm:pt modelId="{6C7B1F6A-499E-4666-9A12-A09D8CF6D5B9}" type="sibTrans" cxnId="{9CF8AE78-B2A2-4C5F-BCAE-A49138FEA2D6}">
      <dgm:prSet/>
      <dgm:spPr/>
      <dgm:t>
        <a:bodyPr/>
        <a:lstStyle/>
        <a:p>
          <a:endParaRPr lang="de-DE"/>
        </a:p>
      </dgm:t>
    </dgm:pt>
    <dgm:pt modelId="{696CCC3A-7A61-4F9A-83D3-FF5204126473}">
      <dgm:prSet/>
      <dgm:spPr>
        <a:solidFill>
          <a:srgbClr val="4379BD"/>
        </a:solidFill>
      </dgm:spPr>
      <dgm:t>
        <a:bodyPr/>
        <a:lstStyle/>
        <a:p>
          <a:r>
            <a:rPr lang="de-DE" dirty="0"/>
            <a:t>Planung</a:t>
          </a:r>
        </a:p>
      </dgm:t>
    </dgm:pt>
    <dgm:pt modelId="{D4F6D4DE-3251-466A-8BD8-0319987FC8D8}" type="sibTrans" cxnId="{DE9BED45-DAC8-4B20-B4CF-F8F3ADF08F5A}">
      <dgm:prSet/>
      <dgm:spPr/>
      <dgm:t>
        <a:bodyPr/>
        <a:lstStyle/>
        <a:p>
          <a:endParaRPr lang="de-DE"/>
        </a:p>
      </dgm:t>
    </dgm:pt>
    <dgm:pt modelId="{B849B213-98FB-4F0A-8751-892A35A7E629}" type="parTrans" cxnId="{DE9BED45-DAC8-4B20-B4CF-F8F3ADF08F5A}">
      <dgm:prSet/>
      <dgm:spPr/>
      <dgm:t>
        <a:bodyPr/>
        <a:lstStyle/>
        <a:p>
          <a:endParaRPr lang="de-DE"/>
        </a:p>
      </dgm:t>
    </dgm:pt>
    <dgm:pt modelId="{65E88B1C-B062-45D7-910A-F32901B89BE2}">
      <dgm:prSet phldrT="[Text]"/>
      <dgm:spPr>
        <a:solidFill>
          <a:srgbClr val="4379BD"/>
        </a:solidFill>
      </dgm:spPr>
      <dgm:t>
        <a:bodyPr/>
        <a:lstStyle/>
        <a:p>
          <a:r>
            <a:rPr lang="de-DE" dirty="0"/>
            <a:t>Korrektur</a:t>
          </a:r>
        </a:p>
      </dgm:t>
    </dgm:pt>
    <dgm:pt modelId="{61D2C649-49B0-413F-BA43-9C2F77320334}" type="sibTrans" cxnId="{D8BF84AD-146A-4EE1-B08D-EDB6B5978022}">
      <dgm:prSet/>
      <dgm:spPr/>
      <dgm:t>
        <a:bodyPr/>
        <a:lstStyle/>
        <a:p>
          <a:endParaRPr lang="de-DE"/>
        </a:p>
      </dgm:t>
    </dgm:pt>
    <dgm:pt modelId="{E0D19A52-B601-4328-8A0A-E9B88F54C8AA}" type="parTrans" cxnId="{D8BF84AD-146A-4EE1-B08D-EDB6B5978022}">
      <dgm:prSet/>
      <dgm:spPr/>
      <dgm:t>
        <a:bodyPr/>
        <a:lstStyle/>
        <a:p>
          <a:endParaRPr lang="de-DE"/>
        </a:p>
      </dgm:t>
    </dgm:pt>
    <dgm:pt modelId="{D6573E28-C58B-4AFF-BA54-886409767791}" type="pres">
      <dgm:prSet presAssocID="{D36F1781-FA9C-4DBB-9E01-298F051F8F57}" presName="compositeShape" presStyleCnt="0">
        <dgm:presLayoutVars>
          <dgm:chMax val="7"/>
          <dgm:dir/>
          <dgm:resizeHandles val="exact"/>
        </dgm:presLayoutVars>
      </dgm:prSet>
      <dgm:spPr/>
    </dgm:pt>
    <dgm:pt modelId="{0F91AD88-786B-4584-9B14-A96473E9EFCB}" type="pres">
      <dgm:prSet presAssocID="{D36F1781-FA9C-4DBB-9E01-298F051F8F57}" presName="wedge1" presStyleLbl="node1" presStyleIdx="0" presStyleCnt="4"/>
      <dgm:spPr/>
    </dgm:pt>
    <dgm:pt modelId="{417EBA1A-7634-42D2-BC43-19CD400AE207}" type="pres">
      <dgm:prSet presAssocID="{D36F1781-FA9C-4DBB-9E01-298F051F8F57}" presName="dummy1a" presStyleCnt="0"/>
      <dgm:spPr/>
    </dgm:pt>
    <dgm:pt modelId="{8FE2E309-10E4-4FDD-B37D-64D6A479372B}" type="pres">
      <dgm:prSet presAssocID="{D36F1781-FA9C-4DBB-9E01-298F051F8F57}" presName="dummy1b" presStyleCnt="0"/>
      <dgm:spPr/>
    </dgm:pt>
    <dgm:pt modelId="{C86DDE09-9095-42D6-9410-8F111D631C6C}" type="pres">
      <dgm:prSet presAssocID="{D36F1781-FA9C-4DBB-9E01-298F051F8F57}" presName="wedge1Tx" presStyleLbl="node1" presStyleIdx="0" presStyleCnt="4">
        <dgm:presLayoutVars>
          <dgm:chMax val="0"/>
          <dgm:chPref val="0"/>
          <dgm:bulletEnabled val="1"/>
        </dgm:presLayoutVars>
      </dgm:prSet>
      <dgm:spPr/>
    </dgm:pt>
    <dgm:pt modelId="{92DF64D6-792A-4E51-B3CD-484DD209811D}" type="pres">
      <dgm:prSet presAssocID="{D36F1781-FA9C-4DBB-9E01-298F051F8F57}" presName="wedge2" presStyleLbl="node1" presStyleIdx="1" presStyleCnt="4"/>
      <dgm:spPr/>
    </dgm:pt>
    <dgm:pt modelId="{B4062A99-4900-483E-9060-F83DD5C8C452}" type="pres">
      <dgm:prSet presAssocID="{D36F1781-FA9C-4DBB-9E01-298F051F8F57}" presName="dummy2a" presStyleCnt="0"/>
      <dgm:spPr/>
    </dgm:pt>
    <dgm:pt modelId="{5327965C-7288-4722-899A-EDFEBC7B7992}" type="pres">
      <dgm:prSet presAssocID="{D36F1781-FA9C-4DBB-9E01-298F051F8F57}" presName="dummy2b" presStyleCnt="0"/>
      <dgm:spPr/>
    </dgm:pt>
    <dgm:pt modelId="{E5E8B789-D1CB-47B2-ABA7-2864B04FA32A}" type="pres">
      <dgm:prSet presAssocID="{D36F1781-FA9C-4DBB-9E01-298F051F8F57}" presName="wedge2Tx" presStyleLbl="node1" presStyleIdx="1" presStyleCnt="4">
        <dgm:presLayoutVars>
          <dgm:chMax val="0"/>
          <dgm:chPref val="0"/>
          <dgm:bulletEnabled val="1"/>
        </dgm:presLayoutVars>
      </dgm:prSet>
      <dgm:spPr/>
    </dgm:pt>
    <dgm:pt modelId="{5546A7A9-2CF0-455D-B554-D0D25E9583B5}" type="pres">
      <dgm:prSet presAssocID="{D36F1781-FA9C-4DBB-9E01-298F051F8F57}" presName="wedge3" presStyleLbl="node1" presStyleIdx="2" presStyleCnt="4"/>
      <dgm:spPr/>
    </dgm:pt>
    <dgm:pt modelId="{A4A941EB-270F-4727-9228-1086E3FB7B2D}" type="pres">
      <dgm:prSet presAssocID="{D36F1781-FA9C-4DBB-9E01-298F051F8F57}" presName="dummy3a" presStyleCnt="0"/>
      <dgm:spPr/>
    </dgm:pt>
    <dgm:pt modelId="{735C350C-DF79-4171-9666-E1B2D47D86EE}" type="pres">
      <dgm:prSet presAssocID="{D36F1781-FA9C-4DBB-9E01-298F051F8F57}" presName="dummy3b" presStyleCnt="0"/>
      <dgm:spPr/>
    </dgm:pt>
    <dgm:pt modelId="{8E27E00D-B43C-44F5-B8C2-11BCC9F72F38}" type="pres">
      <dgm:prSet presAssocID="{D36F1781-FA9C-4DBB-9E01-298F051F8F57}" presName="wedge3Tx" presStyleLbl="node1" presStyleIdx="2" presStyleCnt="4">
        <dgm:presLayoutVars>
          <dgm:chMax val="0"/>
          <dgm:chPref val="0"/>
          <dgm:bulletEnabled val="1"/>
        </dgm:presLayoutVars>
      </dgm:prSet>
      <dgm:spPr/>
    </dgm:pt>
    <dgm:pt modelId="{79228332-D4A0-4FBB-93B6-5D72369930E9}" type="pres">
      <dgm:prSet presAssocID="{D36F1781-FA9C-4DBB-9E01-298F051F8F57}" presName="wedge4" presStyleLbl="node1" presStyleIdx="3" presStyleCnt="4"/>
      <dgm:spPr/>
    </dgm:pt>
    <dgm:pt modelId="{13AD2E10-497B-4786-A3EF-E5530743831E}" type="pres">
      <dgm:prSet presAssocID="{D36F1781-FA9C-4DBB-9E01-298F051F8F57}" presName="dummy4a" presStyleCnt="0"/>
      <dgm:spPr/>
    </dgm:pt>
    <dgm:pt modelId="{24DEA52F-60D4-4CAF-A09D-8A9516B742DF}" type="pres">
      <dgm:prSet presAssocID="{D36F1781-FA9C-4DBB-9E01-298F051F8F57}" presName="dummy4b" presStyleCnt="0"/>
      <dgm:spPr/>
    </dgm:pt>
    <dgm:pt modelId="{1B17543E-1833-4B73-8AF8-36CE451EE356}" type="pres">
      <dgm:prSet presAssocID="{D36F1781-FA9C-4DBB-9E01-298F051F8F57}" presName="wedge4Tx" presStyleLbl="node1" presStyleIdx="3" presStyleCnt="4">
        <dgm:presLayoutVars>
          <dgm:chMax val="0"/>
          <dgm:chPref val="0"/>
          <dgm:bulletEnabled val="1"/>
        </dgm:presLayoutVars>
      </dgm:prSet>
      <dgm:spPr/>
    </dgm:pt>
    <dgm:pt modelId="{60D70C08-2EF2-459D-B025-5FDBDA6B7C05}" type="pres">
      <dgm:prSet presAssocID="{D4F6D4DE-3251-466A-8BD8-0319987FC8D8}" presName="arrowWedge1" presStyleLbl="fgSibTrans2D1" presStyleIdx="0" presStyleCnt="4"/>
      <dgm:spPr>
        <a:solidFill>
          <a:schemeClr val="bg1"/>
        </a:solidFill>
      </dgm:spPr>
    </dgm:pt>
    <dgm:pt modelId="{98E9C71A-41B9-4842-8B90-89055657AA6A}" type="pres">
      <dgm:prSet presAssocID="{B40ACCE6-B528-4B34-A9BD-72DE900926E8}" presName="arrowWedge2" presStyleLbl="fgSibTrans2D1" presStyleIdx="1" presStyleCnt="4"/>
      <dgm:spPr>
        <a:solidFill>
          <a:schemeClr val="bg1"/>
        </a:solidFill>
      </dgm:spPr>
    </dgm:pt>
    <dgm:pt modelId="{18640DD9-C419-4AEB-AB98-60A80F6B9D3A}" type="pres">
      <dgm:prSet presAssocID="{6C7B1F6A-499E-4666-9A12-A09D8CF6D5B9}" presName="arrowWedge3" presStyleLbl="fgSibTrans2D1" presStyleIdx="2" presStyleCnt="4"/>
      <dgm:spPr>
        <a:solidFill>
          <a:schemeClr val="bg1"/>
        </a:solidFill>
      </dgm:spPr>
    </dgm:pt>
    <dgm:pt modelId="{2BEB3B66-52D5-4B54-B5C4-E54531063E42}" type="pres">
      <dgm:prSet presAssocID="{61D2C649-49B0-413F-BA43-9C2F77320334}" presName="arrowWedge4" presStyleLbl="fgSibTrans2D1" presStyleIdx="3" presStyleCnt="4"/>
      <dgm:spPr>
        <a:solidFill>
          <a:schemeClr val="bg1"/>
        </a:solidFill>
      </dgm:spPr>
    </dgm:pt>
  </dgm:ptLst>
  <dgm:cxnLst>
    <dgm:cxn modelId="{99645F03-9027-4A6C-8A0F-D07721ADB73C}" type="presOf" srcId="{D36F1781-FA9C-4DBB-9E01-298F051F8F57}" destId="{D6573E28-C58B-4AFF-BA54-886409767791}" srcOrd="0" destOrd="0" presId="urn:microsoft.com/office/officeart/2005/8/layout/cycle8"/>
    <dgm:cxn modelId="{E45CD406-C4C4-4402-9990-01002ECEA2A6}" type="presOf" srcId="{696CCC3A-7A61-4F9A-83D3-FF5204126473}" destId="{C86DDE09-9095-42D6-9410-8F111D631C6C}" srcOrd="1" destOrd="0" presId="urn:microsoft.com/office/officeart/2005/8/layout/cycle8"/>
    <dgm:cxn modelId="{C954D63F-7E9F-4119-9D8D-00E029C14371}" srcId="{D36F1781-FA9C-4DBB-9E01-298F051F8F57}" destId="{2F0C5129-84C5-4135-9F77-236AD1AA8C5B}" srcOrd="1" destOrd="0" parTransId="{D905F4CC-774B-4E32-BCF1-307EA3CC327B}" sibTransId="{B40ACCE6-B528-4B34-A9BD-72DE900926E8}"/>
    <dgm:cxn modelId="{DE9BED45-DAC8-4B20-B4CF-F8F3ADF08F5A}" srcId="{D36F1781-FA9C-4DBB-9E01-298F051F8F57}" destId="{696CCC3A-7A61-4F9A-83D3-FF5204126473}" srcOrd="0" destOrd="0" parTransId="{B849B213-98FB-4F0A-8751-892A35A7E629}" sibTransId="{D4F6D4DE-3251-466A-8BD8-0319987FC8D8}"/>
    <dgm:cxn modelId="{73EA386B-2269-4662-B5D3-4A15D7BD3B21}" type="presOf" srcId="{D12F71A7-5B09-4F0B-B198-3A0849D53CA1}" destId="{8E27E00D-B43C-44F5-B8C2-11BCC9F72F38}" srcOrd="1" destOrd="0" presId="urn:microsoft.com/office/officeart/2005/8/layout/cycle8"/>
    <dgm:cxn modelId="{9CF8AE78-B2A2-4C5F-BCAE-A49138FEA2D6}" srcId="{D36F1781-FA9C-4DBB-9E01-298F051F8F57}" destId="{D12F71A7-5B09-4F0B-B198-3A0849D53CA1}" srcOrd="2" destOrd="0" parTransId="{A66CF4A3-DFE2-4AF8-AFD0-A29133BB0E42}" sibTransId="{6C7B1F6A-499E-4666-9A12-A09D8CF6D5B9}"/>
    <dgm:cxn modelId="{CC153B8D-884E-44D1-8180-C09FE67379FF}" type="presOf" srcId="{2F0C5129-84C5-4135-9F77-236AD1AA8C5B}" destId="{E5E8B789-D1CB-47B2-ABA7-2864B04FA32A}" srcOrd="1" destOrd="0" presId="urn:microsoft.com/office/officeart/2005/8/layout/cycle8"/>
    <dgm:cxn modelId="{DAAD96A8-6627-4A85-B844-886A0484A2E2}" type="presOf" srcId="{65E88B1C-B062-45D7-910A-F32901B89BE2}" destId="{1B17543E-1833-4B73-8AF8-36CE451EE356}" srcOrd="1" destOrd="0" presId="urn:microsoft.com/office/officeart/2005/8/layout/cycle8"/>
    <dgm:cxn modelId="{D8BF84AD-146A-4EE1-B08D-EDB6B5978022}" srcId="{D36F1781-FA9C-4DBB-9E01-298F051F8F57}" destId="{65E88B1C-B062-45D7-910A-F32901B89BE2}" srcOrd="3" destOrd="0" parTransId="{E0D19A52-B601-4328-8A0A-E9B88F54C8AA}" sibTransId="{61D2C649-49B0-413F-BA43-9C2F77320334}"/>
    <dgm:cxn modelId="{B6E369D1-0AF9-41D6-9F6E-96020973CE50}" type="presOf" srcId="{D12F71A7-5B09-4F0B-B198-3A0849D53CA1}" destId="{5546A7A9-2CF0-455D-B554-D0D25E9583B5}" srcOrd="0" destOrd="0" presId="urn:microsoft.com/office/officeart/2005/8/layout/cycle8"/>
    <dgm:cxn modelId="{B3918DD6-AC57-4708-A61F-5E7108096CFE}" type="presOf" srcId="{2F0C5129-84C5-4135-9F77-236AD1AA8C5B}" destId="{92DF64D6-792A-4E51-B3CD-484DD209811D}" srcOrd="0" destOrd="0" presId="urn:microsoft.com/office/officeart/2005/8/layout/cycle8"/>
    <dgm:cxn modelId="{258B98D6-6747-4DBB-99BF-1A0FA361D49E}" type="presOf" srcId="{65E88B1C-B062-45D7-910A-F32901B89BE2}" destId="{79228332-D4A0-4FBB-93B6-5D72369930E9}" srcOrd="0" destOrd="0" presId="urn:microsoft.com/office/officeart/2005/8/layout/cycle8"/>
    <dgm:cxn modelId="{C5BB5FDF-67A7-4A01-8AC7-C09FB1FC2A2B}" type="presOf" srcId="{696CCC3A-7A61-4F9A-83D3-FF5204126473}" destId="{0F91AD88-786B-4584-9B14-A96473E9EFCB}" srcOrd="0" destOrd="0" presId="urn:microsoft.com/office/officeart/2005/8/layout/cycle8"/>
    <dgm:cxn modelId="{081E8ADF-027F-4E32-861E-C417C9B8B105}" type="presParOf" srcId="{D6573E28-C58B-4AFF-BA54-886409767791}" destId="{0F91AD88-786B-4584-9B14-A96473E9EFCB}" srcOrd="0" destOrd="0" presId="urn:microsoft.com/office/officeart/2005/8/layout/cycle8"/>
    <dgm:cxn modelId="{D390B543-1DE0-43CA-885D-22E1421FBD18}" type="presParOf" srcId="{D6573E28-C58B-4AFF-BA54-886409767791}" destId="{417EBA1A-7634-42D2-BC43-19CD400AE207}" srcOrd="1" destOrd="0" presId="urn:microsoft.com/office/officeart/2005/8/layout/cycle8"/>
    <dgm:cxn modelId="{169B61E2-6B48-407D-BAD0-41BC67D6DC7E}" type="presParOf" srcId="{D6573E28-C58B-4AFF-BA54-886409767791}" destId="{8FE2E309-10E4-4FDD-B37D-64D6A479372B}" srcOrd="2" destOrd="0" presId="urn:microsoft.com/office/officeart/2005/8/layout/cycle8"/>
    <dgm:cxn modelId="{20ED8645-704F-4D44-BAD8-D3FF5CB760F7}" type="presParOf" srcId="{D6573E28-C58B-4AFF-BA54-886409767791}" destId="{C86DDE09-9095-42D6-9410-8F111D631C6C}" srcOrd="3" destOrd="0" presId="urn:microsoft.com/office/officeart/2005/8/layout/cycle8"/>
    <dgm:cxn modelId="{1AF7A309-A03A-4659-9596-3094B7965F95}" type="presParOf" srcId="{D6573E28-C58B-4AFF-BA54-886409767791}" destId="{92DF64D6-792A-4E51-B3CD-484DD209811D}" srcOrd="4" destOrd="0" presId="urn:microsoft.com/office/officeart/2005/8/layout/cycle8"/>
    <dgm:cxn modelId="{8D683FD3-12E1-47B7-A4A0-9047AD897C21}" type="presParOf" srcId="{D6573E28-C58B-4AFF-BA54-886409767791}" destId="{B4062A99-4900-483E-9060-F83DD5C8C452}" srcOrd="5" destOrd="0" presId="urn:microsoft.com/office/officeart/2005/8/layout/cycle8"/>
    <dgm:cxn modelId="{AFE544B1-B13D-4AF4-819D-6114402716C5}" type="presParOf" srcId="{D6573E28-C58B-4AFF-BA54-886409767791}" destId="{5327965C-7288-4722-899A-EDFEBC7B7992}" srcOrd="6" destOrd="0" presId="urn:microsoft.com/office/officeart/2005/8/layout/cycle8"/>
    <dgm:cxn modelId="{52C95119-227D-48F9-B317-E0047A4DAB04}" type="presParOf" srcId="{D6573E28-C58B-4AFF-BA54-886409767791}" destId="{E5E8B789-D1CB-47B2-ABA7-2864B04FA32A}" srcOrd="7" destOrd="0" presId="urn:microsoft.com/office/officeart/2005/8/layout/cycle8"/>
    <dgm:cxn modelId="{4F77C614-1949-4DA8-BFA2-15A60807EA2C}" type="presParOf" srcId="{D6573E28-C58B-4AFF-BA54-886409767791}" destId="{5546A7A9-2CF0-455D-B554-D0D25E9583B5}" srcOrd="8" destOrd="0" presId="urn:microsoft.com/office/officeart/2005/8/layout/cycle8"/>
    <dgm:cxn modelId="{4245BD13-6ED5-488E-BA2E-26FB702485D5}" type="presParOf" srcId="{D6573E28-C58B-4AFF-BA54-886409767791}" destId="{A4A941EB-270F-4727-9228-1086E3FB7B2D}" srcOrd="9" destOrd="0" presId="urn:microsoft.com/office/officeart/2005/8/layout/cycle8"/>
    <dgm:cxn modelId="{EB068C01-52A2-44FD-AD29-A5F15985F235}" type="presParOf" srcId="{D6573E28-C58B-4AFF-BA54-886409767791}" destId="{735C350C-DF79-4171-9666-E1B2D47D86EE}" srcOrd="10" destOrd="0" presId="urn:microsoft.com/office/officeart/2005/8/layout/cycle8"/>
    <dgm:cxn modelId="{E5A12716-BB77-4DDE-A826-3DEE66487CBF}" type="presParOf" srcId="{D6573E28-C58B-4AFF-BA54-886409767791}" destId="{8E27E00D-B43C-44F5-B8C2-11BCC9F72F38}" srcOrd="11" destOrd="0" presId="urn:microsoft.com/office/officeart/2005/8/layout/cycle8"/>
    <dgm:cxn modelId="{448DC297-CBE1-4D54-98DA-965FB55BC514}" type="presParOf" srcId="{D6573E28-C58B-4AFF-BA54-886409767791}" destId="{79228332-D4A0-4FBB-93B6-5D72369930E9}" srcOrd="12" destOrd="0" presId="urn:microsoft.com/office/officeart/2005/8/layout/cycle8"/>
    <dgm:cxn modelId="{C8E5C24C-C246-40F0-BB19-716B9EAF30D5}" type="presParOf" srcId="{D6573E28-C58B-4AFF-BA54-886409767791}" destId="{13AD2E10-497B-4786-A3EF-E5530743831E}" srcOrd="13" destOrd="0" presId="urn:microsoft.com/office/officeart/2005/8/layout/cycle8"/>
    <dgm:cxn modelId="{6874B369-BECB-4773-B469-6CAA55F4E6FB}" type="presParOf" srcId="{D6573E28-C58B-4AFF-BA54-886409767791}" destId="{24DEA52F-60D4-4CAF-A09D-8A9516B742DF}" srcOrd="14" destOrd="0" presId="urn:microsoft.com/office/officeart/2005/8/layout/cycle8"/>
    <dgm:cxn modelId="{947A77BF-3E18-49D4-BF69-7681D23D90CE}" type="presParOf" srcId="{D6573E28-C58B-4AFF-BA54-886409767791}" destId="{1B17543E-1833-4B73-8AF8-36CE451EE356}" srcOrd="15" destOrd="0" presId="urn:microsoft.com/office/officeart/2005/8/layout/cycle8"/>
    <dgm:cxn modelId="{8AE501F8-E451-4FC3-AFB0-C6C6F4AEC496}" type="presParOf" srcId="{D6573E28-C58B-4AFF-BA54-886409767791}" destId="{60D70C08-2EF2-459D-B025-5FDBDA6B7C05}" srcOrd="16" destOrd="0" presId="urn:microsoft.com/office/officeart/2005/8/layout/cycle8"/>
    <dgm:cxn modelId="{482B3912-DEBB-44E9-8400-2E7D33FEBE59}" type="presParOf" srcId="{D6573E28-C58B-4AFF-BA54-886409767791}" destId="{98E9C71A-41B9-4842-8B90-89055657AA6A}" srcOrd="17" destOrd="0" presId="urn:microsoft.com/office/officeart/2005/8/layout/cycle8"/>
    <dgm:cxn modelId="{94F9030C-68C7-4F93-B64E-BF8B83AFE4A0}" type="presParOf" srcId="{D6573E28-C58B-4AFF-BA54-886409767791}" destId="{18640DD9-C419-4AEB-AB98-60A80F6B9D3A}" srcOrd="18" destOrd="0" presId="urn:microsoft.com/office/officeart/2005/8/layout/cycle8"/>
    <dgm:cxn modelId="{92E2CA84-EC6B-4D7B-B00F-6B79E363B5B7}" type="presParOf" srcId="{D6573E28-C58B-4AFF-BA54-886409767791}" destId="{2BEB3B66-52D5-4B54-B5C4-E54531063E42}"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1AD88-786B-4584-9B14-A96473E9EFCB}">
      <dsp:nvSpPr>
        <dsp:cNvPr id="0" name=""/>
        <dsp:cNvSpPr/>
      </dsp:nvSpPr>
      <dsp:spPr>
        <a:xfrm>
          <a:off x="591096" y="181018"/>
          <a:ext cx="2536804" cy="2536804"/>
        </a:xfrm>
        <a:prstGeom prst="pie">
          <a:avLst>
            <a:gd name="adj1" fmla="val 16200000"/>
            <a:gd name="adj2" fmla="val 0"/>
          </a:avLst>
        </a:prstGeom>
        <a:solidFill>
          <a:srgbClr val="4379B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t>Planung</a:t>
          </a:r>
        </a:p>
      </dsp:txBody>
      <dsp:txXfrm>
        <a:off x="1937716" y="706801"/>
        <a:ext cx="936201" cy="694601"/>
      </dsp:txXfrm>
    </dsp:sp>
    <dsp:sp modelId="{92DF64D6-792A-4E51-B3CD-484DD209811D}">
      <dsp:nvSpPr>
        <dsp:cNvPr id="0" name=""/>
        <dsp:cNvSpPr/>
      </dsp:nvSpPr>
      <dsp:spPr>
        <a:xfrm>
          <a:off x="591096" y="266182"/>
          <a:ext cx="2536804" cy="2536804"/>
        </a:xfrm>
        <a:prstGeom prst="pie">
          <a:avLst>
            <a:gd name="adj1" fmla="val 0"/>
            <a:gd name="adj2" fmla="val 5400000"/>
          </a:avLst>
        </a:prstGeom>
        <a:solidFill>
          <a:srgbClr val="4379B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t>Durchführung</a:t>
          </a:r>
        </a:p>
      </dsp:txBody>
      <dsp:txXfrm>
        <a:off x="1937716" y="1582602"/>
        <a:ext cx="936201" cy="694601"/>
      </dsp:txXfrm>
    </dsp:sp>
    <dsp:sp modelId="{5546A7A9-2CF0-455D-B554-D0D25E9583B5}">
      <dsp:nvSpPr>
        <dsp:cNvPr id="0" name=""/>
        <dsp:cNvSpPr/>
      </dsp:nvSpPr>
      <dsp:spPr>
        <a:xfrm>
          <a:off x="505932" y="266182"/>
          <a:ext cx="2536804" cy="2536804"/>
        </a:xfrm>
        <a:prstGeom prst="pie">
          <a:avLst>
            <a:gd name="adj1" fmla="val 5400000"/>
            <a:gd name="adj2" fmla="val 10800000"/>
          </a:avLst>
        </a:prstGeom>
        <a:solidFill>
          <a:srgbClr val="4379B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t>Überprüfung</a:t>
          </a:r>
        </a:p>
      </dsp:txBody>
      <dsp:txXfrm>
        <a:off x="759914" y="1582602"/>
        <a:ext cx="936201" cy="694601"/>
      </dsp:txXfrm>
    </dsp:sp>
    <dsp:sp modelId="{79228332-D4A0-4FBB-93B6-5D72369930E9}">
      <dsp:nvSpPr>
        <dsp:cNvPr id="0" name=""/>
        <dsp:cNvSpPr/>
      </dsp:nvSpPr>
      <dsp:spPr>
        <a:xfrm>
          <a:off x="505932" y="181018"/>
          <a:ext cx="2536804" cy="2536804"/>
        </a:xfrm>
        <a:prstGeom prst="pie">
          <a:avLst>
            <a:gd name="adj1" fmla="val 10800000"/>
            <a:gd name="adj2" fmla="val 16200000"/>
          </a:avLst>
        </a:prstGeom>
        <a:solidFill>
          <a:srgbClr val="4379B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t>Korrektur</a:t>
          </a:r>
        </a:p>
      </dsp:txBody>
      <dsp:txXfrm>
        <a:off x="759914" y="706801"/>
        <a:ext cx="936201" cy="694601"/>
      </dsp:txXfrm>
    </dsp:sp>
    <dsp:sp modelId="{60D70C08-2EF2-459D-B025-5FDBDA6B7C05}">
      <dsp:nvSpPr>
        <dsp:cNvPr id="0" name=""/>
        <dsp:cNvSpPr/>
      </dsp:nvSpPr>
      <dsp:spPr>
        <a:xfrm>
          <a:off x="434056" y="23978"/>
          <a:ext cx="2850884" cy="2850884"/>
        </a:xfrm>
        <a:prstGeom prst="circularArrow">
          <a:avLst>
            <a:gd name="adj1" fmla="val 5085"/>
            <a:gd name="adj2" fmla="val 327528"/>
            <a:gd name="adj3" fmla="val 21272472"/>
            <a:gd name="adj4" fmla="val 16200000"/>
            <a:gd name="adj5" fmla="val 5932"/>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98E9C71A-41B9-4842-8B90-89055657AA6A}">
      <dsp:nvSpPr>
        <dsp:cNvPr id="0" name=""/>
        <dsp:cNvSpPr/>
      </dsp:nvSpPr>
      <dsp:spPr>
        <a:xfrm>
          <a:off x="434056" y="109142"/>
          <a:ext cx="2850884" cy="2850884"/>
        </a:xfrm>
        <a:prstGeom prst="circularArrow">
          <a:avLst>
            <a:gd name="adj1" fmla="val 5085"/>
            <a:gd name="adj2" fmla="val 327528"/>
            <a:gd name="adj3" fmla="val 5072472"/>
            <a:gd name="adj4" fmla="val 0"/>
            <a:gd name="adj5" fmla="val 5932"/>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18640DD9-C419-4AEB-AB98-60A80F6B9D3A}">
      <dsp:nvSpPr>
        <dsp:cNvPr id="0" name=""/>
        <dsp:cNvSpPr/>
      </dsp:nvSpPr>
      <dsp:spPr>
        <a:xfrm>
          <a:off x="348892" y="109142"/>
          <a:ext cx="2850884" cy="2850884"/>
        </a:xfrm>
        <a:prstGeom prst="circularArrow">
          <a:avLst>
            <a:gd name="adj1" fmla="val 5085"/>
            <a:gd name="adj2" fmla="val 327528"/>
            <a:gd name="adj3" fmla="val 10472472"/>
            <a:gd name="adj4" fmla="val 5400000"/>
            <a:gd name="adj5" fmla="val 5932"/>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2BEB3B66-52D5-4B54-B5C4-E54531063E42}">
      <dsp:nvSpPr>
        <dsp:cNvPr id="0" name=""/>
        <dsp:cNvSpPr/>
      </dsp:nvSpPr>
      <dsp:spPr>
        <a:xfrm>
          <a:off x="348892" y="23978"/>
          <a:ext cx="2850884" cy="2850884"/>
        </a:xfrm>
        <a:prstGeom prst="circularArrow">
          <a:avLst>
            <a:gd name="adj1" fmla="val 5085"/>
            <a:gd name="adj2" fmla="val 327528"/>
            <a:gd name="adj3" fmla="val 15872472"/>
            <a:gd name="adj4" fmla="val 10800000"/>
            <a:gd name="adj5" fmla="val 5932"/>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3078427" cy="513508"/>
          </a:xfrm>
          <a:prstGeom prst="rect">
            <a:avLst/>
          </a:prstGeom>
        </p:spPr>
        <p:txBody>
          <a:bodyPr vert="horz" lIns="99062" tIns="49532" rIns="99062" bIns="49532" rtlCol="0"/>
          <a:lstStyle>
            <a:lvl1pPr algn="l">
              <a:defRPr sz="1300"/>
            </a:lvl1pPr>
          </a:lstStyle>
          <a:p>
            <a:endParaRPr lang="de-DE"/>
          </a:p>
        </p:txBody>
      </p:sp>
      <p:sp>
        <p:nvSpPr>
          <p:cNvPr id="3" name="Datumsplatzhalter 2"/>
          <p:cNvSpPr>
            <a:spLocks noGrp="1"/>
          </p:cNvSpPr>
          <p:nvPr>
            <p:ph type="dt" idx="1"/>
          </p:nvPr>
        </p:nvSpPr>
        <p:spPr>
          <a:xfrm>
            <a:off x="4023992" y="0"/>
            <a:ext cx="3078427" cy="513508"/>
          </a:xfrm>
          <a:prstGeom prst="rect">
            <a:avLst/>
          </a:prstGeom>
        </p:spPr>
        <p:txBody>
          <a:bodyPr vert="horz" lIns="99062" tIns="49532" rIns="99062" bIns="49532" rtlCol="0"/>
          <a:lstStyle>
            <a:lvl1pPr algn="r">
              <a:defRPr sz="1300"/>
            </a:lvl1pPr>
          </a:lstStyle>
          <a:p>
            <a:fld id="{62E2A74E-9CD7-43CA-BD5B-26E10AF0B60C}" type="datetimeFigureOut">
              <a:rPr lang="de-DE" smtClean="0"/>
              <a:t>14.11.2022</a:t>
            </a:fld>
            <a:endParaRPr lang="de-DE"/>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62" tIns="49532" rIns="99062" bIns="49532" rtlCol="0" anchor="ctr"/>
          <a:lstStyle/>
          <a:p>
            <a:endParaRPr lang="de-DE"/>
          </a:p>
        </p:txBody>
      </p:sp>
      <p:sp>
        <p:nvSpPr>
          <p:cNvPr id="5" name="Notizenplatzhalter 4"/>
          <p:cNvSpPr>
            <a:spLocks noGrp="1"/>
          </p:cNvSpPr>
          <p:nvPr>
            <p:ph type="body" sz="quarter" idx="3"/>
          </p:nvPr>
        </p:nvSpPr>
        <p:spPr>
          <a:xfrm>
            <a:off x="710407" y="4925408"/>
            <a:ext cx="5683250" cy="4029879"/>
          </a:xfrm>
          <a:prstGeom prst="rect">
            <a:avLst/>
          </a:prstGeom>
        </p:spPr>
        <p:txBody>
          <a:bodyPr vert="horz" lIns="99062" tIns="49532" rIns="99062" bIns="49532"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721107"/>
            <a:ext cx="3078427" cy="513507"/>
          </a:xfrm>
          <a:prstGeom prst="rect">
            <a:avLst/>
          </a:prstGeom>
        </p:spPr>
        <p:txBody>
          <a:bodyPr vert="horz" lIns="99062" tIns="49532" rIns="99062" bIns="49532" rtlCol="0" anchor="b"/>
          <a:lstStyle>
            <a:lvl1pPr algn="l">
              <a:defRPr sz="1300"/>
            </a:lvl1pPr>
          </a:lstStyle>
          <a:p>
            <a:endParaRPr lang="de-DE"/>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62" tIns="49532" rIns="99062" bIns="49532" rtlCol="0" anchor="b"/>
          <a:lstStyle>
            <a:lvl1pPr algn="r">
              <a:defRPr sz="1300"/>
            </a:lvl1pPr>
          </a:lstStyle>
          <a:p>
            <a:fld id="{A1348066-ED86-46A5-8991-2AA18219F9A5}" type="slidenum">
              <a:rPr lang="de-DE" smtClean="0"/>
              <a:t>‹Nr.›</a:t>
            </a:fld>
            <a:endParaRPr lang="de-DE"/>
          </a:p>
        </p:txBody>
      </p:sp>
    </p:spTree>
    <p:extLst>
      <p:ext uri="{BB962C8B-B14F-4D97-AF65-F5344CB8AC3E}">
        <p14:creationId xmlns:p14="http://schemas.microsoft.com/office/powerpoint/2010/main" val="4317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A1348066-ED86-46A5-8991-2AA18219F9A5}" type="slidenum">
              <a:rPr lang="de-DE" smtClean="0"/>
              <a:t>1</a:t>
            </a:fld>
            <a:endParaRPr lang="de-DE"/>
          </a:p>
        </p:txBody>
      </p:sp>
    </p:spTree>
    <p:extLst>
      <p:ext uri="{BB962C8B-B14F-4D97-AF65-F5344CB8AC3E}">
        <p14:creationId xmlns:p14="http://schemas.microsoft.com/office/powerpoint/2010/main" val="805771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10</a:t>
            </a:fld>
            <a:endParaRPr lang="de-DE"/>
          </a:p>
        </p:txBody>
      </p:sp>
    </p:spTree>
    <p:extLst>
      <p:ext uri="{BB962C8B-B14F-4D97-AF65-F5344CB8AC3E}">
        <p14:creationId xmlns:p14="http://schemas.microsoft.com/office/powerpoint/2010/main" val="3842127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11</a:t>
            </a:fld>
            <a:endParaRPr lang="de-DE"/>
          </a:p>
        </p:txBody>
      </p:sp>
    </p:spTree>
    <p:extLst>
      <p:ext uri="{BB962C8B-B14F-4D97-AF65-F5344CB8AC3E}">
        <p14:creationId xmlns:p14="http://schemas.microsoft.com/office/powerpoint/2010/main" val="2940652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12</a:t>
            </a:fld>
            <a:endParaRPr lang="de-DE"/>
          </a:p>
        </p:txBody>
      </p:sp>
    </p:spTree>
    <p:extLst>
      <p:ext uri="{BB962C8B-B14F-4D97-AF65-F5344CB8AC3E}">
        <p14:creationId xmlns:p14="http://schemas.microsoft.com/office/powerpoint/2010/main" val="4194004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2</a:t>
            </a:fld>
            <a:endParaRPr lang="de-DE"/>
          </a:p>
        </p:txBody>
      </p:sp>
    </p:spTree>
    <p:extLst>
      <p:ext uri="{BB962C8B-B14F-4D97-AF65-F5344CB8AC3E}">
        <p14:creationId xmlns:p14="http://schemas.microsoft.com/office/powerpoint/2010/main" val="249692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3</a:t>
            </a:fld>
            <a:endParaRPr lang="de-DE"/>
          </a:p>
        </p:txBody>
      </p:sp>
    </p:spTree>
    <p:extLst>
      <p:ext uri="{BB962C8B-B14F-4D97-AF65-F5344CB8AC3E}">
        <p14:creationId xmlns:p14="http://schemas.microsoft.com/office/powerpoint/2010/main" val="697609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4</a:t>
            </a:fld>
            <a:endParaRPr lang="de-DE"/>
          </a:p>
        </p:txBody>
      </p:sp>
    </p:spTree>
    <p:extLst>
      <p:ext uri="{BB962C8B-B14F-4D97-AF65-F5344CB8AC3E}">
        <p14:creationId xmlns:p14="http://schemas.microsoft.com/office/powerpoint/2010/main" val="99208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5</a:t>
            </a:fld>
            <a:endParaRPr lang="de-DE"/>
          </a:p>
        </p:txBody>
      </p:sp>
    </p:spTree>
    <p:extLst>
      <p:ext uri="{BB962C8B-B14F-4D97-AF65-F5344CB8AC3E}">
        <p14:creationId xmlns:p14="http://schemas.microsoft.com/office/powerpoint/2010/main" val="4211810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6</a:t>
            </a:fld>
            <a:endParaRPr lang="de-DE"/>
          </a:p>
        </p:txBody>
      </p:sp>
    </p:spTree>
    <p:extLst>
      <p:ext uri="{BB962C8B-B14F-4D97-AF65-F5344CB8AC3E}">
        <p14:creationId xmlns:p14="http://schemas.microsoft.com/office/powerpoint/2010/main" val="2626241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7</a:t>
            </a:fld>
            <a:endParaRPr lang="de-DE"/>
          </a:p>
        </p:txBody>
      </p:sp>
    </p:spTree>
    <p:extLst>
      <p:ext uri="{BB962C8B-B14F-4D97-AF65-F5344CB8AC3E}">
        <p14:creationId xmlns:p14="http://schemas.microsoft.com/office/powerpoint/2010/main" val="3910440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KN – Verhältnis = Kosten – Nutzen - </a:t>
            </a:r>
            <a:r>
              <a:rPr lang="de-DE" dirty="0" err="1"/>
              <a:t>Verhätnis</a:t>
            </a:r>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8</a:t>
            </a:fld>
            <a:endParaRPr lang="de-DE"/>
          </a:p>
        </p:txBody>
      </p:sp>
    </p:spTree>
    <p:extLst>
      <p:ext uri="{BB962C8B-B14F-4D97-AF65-F5344CB8AC3E}">
        <p14:creationId xmlns:p14="http://schemas.microsoft.com/office/powerpoint/2010/main" val="76405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1348066-ED86-46A5-8991-2AA18219F9A5}" type="slidenum">
              <a:rPr lang="de-DE" smtClean="0"/>
              <a:t>9</a:t>
            </a:fld>
            <a:endParaRPr lang="de-DE"/>
          </a:p>
        </p:txBody>
      </p:sp>
    </p:spTree>
    <p:extLst>
      <p:ext uri="{BB962C8B-B14F-4D97-AF65-F5344CB8AC3E}">
        <p14:creationId xmlns:p14="http://schemas.microsoft.com/office/powerpoint/2010/main" val="1822336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57AD9A-67E8-4975-BDF7-45091F6E4F3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A10CAE6-B568-48D3-8FF7-761C5BC9CB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5EF1EA-495A-4BA5-8DC7-C365E241D5EA}"/>
              </a:ext>
            </a:extLst>
          </p:cNvPr>
          <p:cNvSpPr>
            <a:spLocks noGrp="1"/>
          </p:cNvSpPr>
          <p:nvPr>
            <p:ph type="dt" sz="half" idx="10"/>
          </p:nvPr>
        </p:nvSpPr>
        <p:spPr/>
        <p:txBody>
          <a:bodyPr/>
          <a:lstStyle/>
          <a:p>
            <a:fld id="{8BFA9CF2-3270-42DB-89B2-7B1E29CE6AEA}" type="datetime1">
              <a:rPr lang="de-DE" smtClean="0"/>
              <a:t>14.11.2022</a:t>
            </a:fld>
            <a:endParaRPr lang="de-DE"/>
          </a:p>
        </p:txBody>
      </p:sp>
      <p:sp>
        <p:nvSpPr>
          <p:cNvPr id="5" name="Fußzeilenplatzhalter 4">
            <a:extLst>
              <a:ext uri="{FF2B5EF4-FFF2-40B4-BE49-F238E27FC236}">
                <a16:creationId xmlns:a16="http://schemas.microsoft.com/office/drawing/2014/main" id="{652E5831-6F7F-4A08-B085-551073E07D7F}"/>
              </a:ext>
            </a:extLst>
          </p:cNvPr>
          <p:cNvSpPr>
            <a:spLocks noGrp="1"/>
          </p:cNvSpPr>
          <p:nvPr>
            <p:ph type="ftr" sz="quarter" idx="11"/>
          </p:nvPr>
        </p:nvSpPr>
        <p:spPr/>
        <p:txBody>
          <a:body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354095F1-F00A-44D1-956D-5A1E056CDACA}"/>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114540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1BDE51-5C78-49F2-AE07-BEC532409C1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D6D9F15-7CCE-4B7D-9A60-1003C0FBA23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568AC54-3AD2-4BB9-AFAB-29A099533073}"/>
              </a:ext>
            </a:extLst>
          </p:cNvPr>
          <p:cNvSpPr>
            <a:spLocks noGrp="1"/>
          </p:cNvSpPr>
          <p:nvPr>
            <p:ph type="dt" sz="half" idx="10"/>
          </p:nvPr>
        </p:nvSpPr>
        <p:spPr/>
        <p:txBody>
          <a:bodyPr/>
          <a:lstStyle/>
          <a:p>
            <a:fld id="{46F27070-B92D-4937-91FF-2039F75702E0}" type="datetime1">
              <a:rPr lang="de-DE" smtClean="0"/>
              <a:t>14.11.2022</a:t>
            </a:fld>
            <a:endParaRPr lang="de-DE"/>
          </a:p>
        </p:txBody>
      </p:sp>
      <p:sp>
        <p:nvSpPr>
          <p:cNvPr id="5" name="Fußzeilenplatzhalter 4">
            <a:extLst>
              <a:ext uri="{FF2B5EF4-FFF2-40B4-BE49-F238E27FC236}">
                <a16:creationId xmlns:a16="http://schemas.microsoft.com/office/drawing/2014/main" id="{52B69FF5-0796-413D-B7FB-FBE43F2AC202}"/>
              </a:ext>
            </a:extLst>
          </p:cNvPr>
          <p:cNvSpPr>
            <a:spLocks noGrp="1"/>
          </p:cNvSpPr>
          <p:nvPr>
            <p:ph type="ftr" sz="quarter" idx="11"/>
          </p:nvPr>
        </p:nvSpPr>
        <p:spPr/>
        <p:txBody>
          <a:body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C8B795D2-A92D-438E-9F7E-9C75DB6C61BD}"/>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79157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720B4B8-5153-414E-8FAA-614A56CAD5F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B5FF9EF-3078-43E8-92D6-5901DCF86A1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E429419-16D2-4A73-BF96-BE396FCDE2E5}"/>
              </a:ext>
            </a:extLst>
          </p:cNvPr>
          <p:cNvSpPr>
            <a:spLocks noGrp="1"/>
          </p:cNvSpPr>
          <p:nvPr>
            <p:ph type="dt" sz="half" idx="10"/>
          </p:nvPr>
        </p:nvSpPr>
        <p:spPr/>
        <p:txBody>
          <a:bodyPr/>
          <a:lstStyle/>
          <a:p>
            <a:fld id="{225251B2-C38D-4BA7-8F9A-9CEBC48B01B2}" type="datetime1">
              <a:rPr lang="de-DE" smtClean="0"/>
              <a:t>14.11.2022</a:t>
            </a:fld>
            <a:endParaRPr lang="de-DE"/>
          </a:p>
        </p:txBody>
      </p:sp>
      <p:sp>
        <p:nvSpPr>
          <p:cNvPr id="5" name="Fußzeilenplatzhalter 4">
            <a:extLst>
              <a:ext uri="{FF2B5EF4-FFF2-40B4-BE49-F238E27FC236}">
                <a16:creationId xmlns:a16="http://schemas.microsoft.com/office/drawing/2014/main" id="{9F178FCB-60EA-4F44-A4AA-328F76E05279}"/>
              </a:ext>
            </a:extLst>
          </p:cNvPr>
          <p:cNvSpPr>
            <a:spLocks noGrp="1"/>
          </p:cNvSpPr>
          <p:nvPr>
            <p:ph type="ftr" sz="quarter" idx="11"/>
          </p:nvPr>
        </p:nvSpPr>
        <p:spPr/>
        <p:txBody>
          <a:body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E63B7AE5-5246-47F0-AF1B-DAC6D1588280}"/>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284878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20FD7A-B7ED-4CAA-A66A-4B6B967FE2D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2931F7C-614C-48CC-8377-B9BD57FF857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9D77ED0-7C77-45F3-8A50-144E3938CDAB}"/>
              </a:ext>
            </a:extLst>
          </p:cNvPr>
          <p:cNvSpPr>
            <a:spLocks noGrp="1"/>
          </p:cNvSpPr>
          <p:nvPr>
            <p:ph type="dt" sz="half" idx="10"/>
          </p:nvPr>
        </p:nvSpPr>
        <p:spPr/>
        <p:txBody>
          <a:bodyPr/>
          <a:lstStyle/>
          <a:p>
            <a:fld id="{61E4D4AD-CB59-42A0-8479-8DFF720ADBF5}" type="datetime1">
              <a:rPr lang="de-DE" smtClean="0"/>
              <a:t>14.11.2022</a:t>
            </a:fld>
            <a:endParaRPr lang="de-DE"/>
          </a:p>
        </p:txBody>
      </p:sp>
      <p:sp>
        <p:nvSpPr>
          <p:cNvPr id="5" name="Fußzeilenplatzhalter 4">
            <a:extLst>
              <a:ext uri="{FF2B5EF4-FFF2-40B4-BE49-F238E27FC236}">
                <a16:creationId xmlns:a16="http://schemas.microsoft.com/office/drawing/2014/main" id="{0D24F8A1-38DC-482E-97EE-C0C5E3D2E403}"/>
              </a:ext>
            </a:extLst>
          </p:cNvPr>
          <p:cNvSpPr>
            <a:spLocks noGrp="1"/>
          </p:cNvSpPr>
          <p:nvPr>
            <p:ph type="ftr" sz="quarter" idx="11"/>
          </p:nvPr>
        </p:nvSpPr>
        <p:spPr/>
        <p:txBody>
          <a:body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2BAB725F-3408-4B5A-A310-5F2D2240957F}"/>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121472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EE52CF-8CD8-4E65-A71D-96C54C803D7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6613EE0-F159-4CB0-9958-937D4652A3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83E1BC3-DD57-4262-928E-0A7BE0708284}"/>
              </a:ext>
            </a:extLst>
          </p:cNvPr>
          <p:cNvSpPr>
            <a:spLocks noGrp="1"/>
          </p:cNvSpPr>
          <p:nvPr>
            <p:ph type="dt" sz="half" idx="10"/>
          </p:nvPr>
        </p:nvSpPr>
        <p:spPr/>
        <p:txBody>
          <a:bodyPr/>
          <a:lstStyle/>
          <a:p>
            <a:fld id="{40C6B226-B9CE-4365-9524-DD7BE0171318}" type="datetime1">
              <a:rPr lang="de-DE" smtClean="0"/>
              <a:t>14.11.2022</a:t>
            </a:fld>
            <a:endParaRPr lang="de-DE"/>
          </a:p>
        </p:txBody>
      </p:sp>
      <p:sp>
        <p:nvSpPr>
          <p:cNvPr id="5" name="Fußzeilenplatzhalter 4">
            <a:extLst>
              <a:ext uri="{FF2B5EF4-FFF2-40B4-BE49-F238E27FC236}">
                <a16:creationId xmlns:a16="http://schemas.microsoft.com/office/drawing/2014/main" id="{487528CF-0A02-4A67-9C9B-BCE7A4AB0F4F}"/>
              </a:ext>
            </a:extLst>
          </p:cNvPr>
          <p:cNvSpPr>
            <a:spLocks noGrp="1"/>
          </p:cNvSpPr>
          <p:nvPr>
            <p:ph type="ftr" sz="quarter" idx="11"/>
          </p:nvPr>
        </p:nvSpPr>
        <p:spPr/>
        <p:txBody>
          <a:body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C85BEB7D-AB37-41D8-B4B8-9C1C507BAFD8}"/>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2587439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BD885-87C1-427F-B53D-1154F67F591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9CA3B5D-3340-4F0E-9E4F-33AC80A8245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FAB0F82-320C-4654-BE45-63EF7F01AE9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3E8E68A-90A2-4D2D-947E-85C6A076CFA0}"/>
              </a:ext>
            </a:extLst>
          </p:cNvPr>
          <p:cNvSpPr>
            <a:spLocks noGrp="1"/>
          </p:cNvSpPr>
          <p:nvPr>
            <p:ph type="dt" sz="half" idx="10"/>
          </p:nvPr>
        </p:nvSpPr>
        <p:spPr/>
        <p:txBody>
          <a:bodyPr/>
          <a:lstStyle/>
          <a:p>
            <a:fld id="{CE413457-08C5-4299-8983-74B31F4D5449}" type="datetime1">
              <a:rPr lang="de-DE" smtClean="0"/>
              <a:t>14.11.2022</a:t>
            </a:fld>
            <a:endParaRPr lang="de-DE"/>
          </a:p>
        </p:txBody>
      </p:sp>
      <p:sp>
        <p:nvSpPr>
          <p:cNvPr id="6" name="Fußzeilenplatzhalter 5">
            <a:extLst>
              <a:ext uri="{FF2B5EF4-FFF2-40B4-BE49-F238E27FC236}">
                <a16:creationId xmlns:a16="http://schemas.microsoft.com/office/drawing/2014/main" id="{3564D40D-378E-4AFC-86D8-47774F7F67B7}"/>
              </a:ext>
            </a:extLst>
          </p:cNvPr>
          <p:cNvSpPr>
            <a:spLocks noGrp="1"/>
          </p:cNvSpPr>
          <p:nvPr>
            <p:ph type="ftr" sz="quarter" idx="11"/>
          </p:nvPr>
        </p:nvSpPr>
        <p:spPr/>
        <p:txBody>
          <a:bodyPr/>
          <a:lstStyle/>
          <a:p>
            <a:r>
              <a:rPr lang="de-DE"/>
              <a:t>DORNBACH Instandhaltung GmbH</a:t>
            </a:r>
            <a:endParaRPr lang="de-DE" dirty="0"/>
          </a:p>
        </p:txBody>
      </p:sp>
      <p:sp>
        <p:nvSpPr>
          <p:cNvPr id="7" name="Foliennummernplatzhalter 6">
            <a:extLst>
              <a:ext uri="{FF2B5EF4-FFF2-40B4-BE49-F238E27FC236}">
                <a16:creationId xmlns:a16="http://schemas.microsoft.com/office/drawing/2014/main" id="{23589825-35CD-4E84-8566-49707F2054CE}"/>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144507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D14FF2-4759-496B-82CA-AF8DEB338BF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EA36AA2-5A06-459A-8ED5-EC19AF472B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D1E4CB5-6AB8-4BAC-98F0-5219EEE3B00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1165986-5C71-4C82-91CF-DE031DF590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19D271F-1770-4B9C-A4FF-5AD7B46F899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EC9B4D0-6327-4C52-B225-A88AF1DF563F}"/>
              </a:ext>
            </a:extLst>
          </p:cNvPr>
          <p:cNvSpPr>
            <a:spLocks noGrp="1"/>
          </p:cNvSpPr>
          <p:nvPr>
            <p:ph type="dt" sz="half" idx="10"/>
          </p:nvPr>
        </p:nvSpPr>
        <p:spPr/>
        <p:txBody>
          <a:bodyPr/>
          <a:lstStyle/>
          <a:p>
            <a:fld id="{0B9295A6-8870-4E32-8CE3-D4076A82B0FB}" type="datetime1">
              <a:rPr lang="de-DE" smtClean="0"/>
              <a:t>14.11.2022</a:t>
            </a:fld>
            <a:endParaRPr lang="de-DE"/>
          </a:p>
        </p:txBody>
      </p:sp>
      <p:sp>
        <p:nvSpPr>
          <p:cNvPr id="8" name="Fußzeilenplatzhalter 7">
            <a:extLst>
              <a:ext uri="{FF2B5EF4-FFF2-40B4-BE49-F238E27FC236}">
                <a16:creationId xmlns:a16="http://schemas.microsoft.com/office/drawing/2014/main" id="{F64C36E9-6095-4EED-AE63-CC4951487455}"/>
              </a:ext>
            </a:extLst>
          </p:cNvPr>
          <p:cNvSpPr>
            <a:spLocks noGrp="1"/>
          </p:cNvSpPr>
          <p:nvPr>
            <p:ph type="ftr" sz="quarter" idx="11"/>
          </p:nvPr>
        </p:nvSpPr>
        <p:spPr/>
        <p:txBody>
          <a:bodyPr/>
          <a:lstStyle/>
          <a:p>
            <a:r>
              <a:rPr lang="de-DE"/>
              <a:t>DORNBACH Instandhaltung GmbH</a:t>
            </a:r>
            <a:endParaRPr lang="de-DE" dirty="0"/>
          </a:p>
        </p:txBody>
      </p:sp>
      <p:sp>
        <p:nvSpPr>
          <p:cNvPr id="9" name="Foliennummernplatzhalter 8">
            <a:extLst>
              <a:ext uri="{FF2B5EF4-FFF2-40B4-BE49-F238E27FC236}">
                <a16:creationId xmlns:a16="http://schemas.microsoft.com/office/drawing/2014/main" id="{CEFDF2D2-E187-4F44-B133-1B86C044BBF7}"/>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187121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06025-6220-46D0-A98F-1961EAC2061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EA2A181-DBF7-4F6E-BC2C-5DED90B9A939}"/>
              </a:ext>
            </a:extLst>
          </p:cNvPr>
          <p:cNvSpPr>
            <a:spLocks noGrp="1"/>
          </p:cNvSpPr>
          <p:nvPr>
            <p:ph type="dt" sz="half" idx="10"/>
          </p:nvPr>
        </p:nvSpPr>
        <p:spPr/>
        <p:txBody>
          <a:bodyPr/>
          <a:lstStyle/>
          <a:p>
            <a:fld id="{CF2999AA-FC22-4AA2-98CC-9727F464F4CA}" type="datetime1">
              <a:rPr lang="de-DE" smtClean="0"/>
              <a:t>14.11.2022</a:t>
            </a:fld>
            <a:endParaRPr lang="de-DE"/>
          </a:p>
        </p:txBody>
      </p:sp>
      <p:sp>
        <p:nvSpPr>
          <p:cNvPr id="4" name="Fußzeilenplatzhalter 3">
            <a:extLst>
              <a:ext uri="{FF2B5EF4-FFF2-40B4-BE49-F238E27FC236}">
                <a16:creationId xmlns:a16="http://schemas.microsoft.com/office/drawing/2014/main" id="{0C770841-9AD1-4550-9466-BAAC436DD50D}"/>
              </a:ext>
            </a:extLst>
          </p:cNvPr>
          <p:cNvSpPr>
            <a:spLocks noGrp="1"/>
          </p:cNvSpPr>
          <p:nvPr>
            <p:ph type="ftr" sz="quarter" idx="11"/>
          </p:nvPr>
        </p:nvSpPr>
        <p:spPr/>
        <p:txBody>
          <a:bodyPr/>
          <a:lstStyle/>
          <a:p>
            <a:r>
              <a:rPr lang="de-DE"/>
              <a:t>DORNBACH Instandhaltung GmbH</a:t>
            </a:r>
            <a:endParaRPr lang="de-DE" dirty="0"/>
          </a:p>
        </p:txBody>
      </p:sp>
      <p:sp>
        <p:nvSpPr>
          <p:cNvPr id="5" name="Foliennummernplatzhalter 4">
            <a:extLst>
              <a:ext uri="{FF2B5EF4-FFF2-40B4-BE49-F238E27FC236}">
                <a16:creationId xmlns:a16="http://schemas.microsoft.com/office/drawing/2014/main" id="{9269CB02-9FF7-4FC7-B31F-429D516A1269}"/>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72647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B8AD67E-3B07-4FF6-A522-CE02B1A7B945}"/>
              </a:ext>
            </a:extLst>
          </p:cNvPr>
          <p:cNvSpPr>
            <a:spLocks noGrp="1"/>
          </p:cNvSpPr>
          <p:nvPr>
            <p:ph type="dt" sz="half" idx="10"/>
          </p:nvPr>
        </p:nvSpPr>
        <p:spPr/>
        <p:txBody>
          <a:bodyPr/>
          <a:lstStyle/>
          <a:p>
            <a:fld id="{47880D7F-8B92-4ADF-997E-00CC465B7F48}" type="datetime1">
              <a:rPr lang="de-DE" smtClean="0"/>
              <a:t>14.11.2022</a:t>
            </a:fld>
            <a:endParaRPr lang="de-DE"/>
          </a:p>
        </p:txBody>
      </p:sp>
      <p:sp>
        <p:nvSpPr>
          <p:cNvPr id="3" name="Fußzeilenplatzhalter 2">
            <a:extLst>
              <a:ext uri="{FF2B5EF4-FFF2-40B4-BE49-F238E27FC236}">
                <a16:creationId xmlns:a16="http://schemas.microsoft.com/office/drawing/2014/main" id="{6754A225-5B84-4073-9F3F-6931EE9916BE}"/>
              </a:ext>
            </a:extLst>
          </p:cNvPr>
          <p:cNvSpPr>
            <a:spLocks noGrp="1"/>
          </p:cNvSpPr>
          <p:nvPr>
            <p:ph type="ftr" sz="quarter" idx="11"/>
          </p:nvPr>
        </p:nvSpPr>
        <p:spPr/>
        <p:txBody>
          <a:bodyPr/>
          <a:lstStyle/>
          <a:p>
            <a:r>
              <a:rPr lang="de-DE"/>
              <a:t>DORNBACH Instandhaltung GmbH</a:t>
            </a:r>
            <a:endParaRPr lang="de-DE" dirty="0"/>
          </a:p>
        </p:txBody>
      </p:sp>
      <p:sp>
        <p:nvSpPr>
          <p:cNvPr id="4" name="Foliennummernplatzhalter 3">
            <a:extLst>
              <a:ext uri="{FF2B5EF4-FFF2-40B4-BE49-F238E27FC236}">
                <a16:creationId xmlns:a16="http://schemas.microsoft.com/office/drawing/2014/main" id="{61270AFA-5FE0-473C-8ECD-370A8ED4CCE6}"/>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292444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93D01-B918-4847-9F3D-E0613B6954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E99C937C-AAA7-4081-8C78-68273B324A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261B0ED-3739-4FB9-9381-E9FA3D788A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0C698AC-EACC-4475-A2E2-3895CABE0639}"/>
              </a:ext>
            </a:extLst>
          </p:cNvPr>
          <p:cNvSpPr>
            <a:spLocks noGrp="1"/>
          </p:cNvSpPr>
          <p:nvPr>
            <p:ph type="dt" sz="half" idx="10"/>
          </p:nvPr>
        </p:nvSpPr>
        <p:spPr/>
        <p:txBody>
          <a:bodyPr/>
          <a:lstStyle/>
          <a:p>
            <a:fld id="{6845E663-282C-48FF-812C-7C8EE9F547CB}" type="datetime1">
              <a:rPr lang="de-DE" smtClean="0"/>
              <a:t>14.11.2022</a:t>
            </a:fld>
            <a:endParaRPr lang="de-DE"/>
          </a:p>
        </p:txBody>
      </p:sp>
      <p:sp>
        <p:nvSpPr>
          <p:cNvPr id="6" name="Fußzeilenplatzhalter 5">
            <a:extLst>
              <a:ext uri="{FF2B5EF4-FFF2-40B4-BE49-F238E27FC236}">
                <a16:creationId xmlns:a16="http://schemas.microsoft.com/office/drawing/2014/main" id="{D5B3F420-4FA7-43F6-85AA-1525F8A11FAD}"/>
              </a:ext>
            </a:extLst>
          </p:cNvPr>
          <p:cNvSpPr>
            <a:spLocks noGrp="1"/>
          </p:cNvSpPr>
          <p:nvPr>
            <p:ph type="ftr" sz="quarter" idx="11"/>
          </p:nvPr>
        </p:nvSpPr>
        <p:spPr/>
        <p:txBody>
          <a:bodyPr/>
          <a:lstStyle/>
          <a:p>
            <a:r>
              <a:rPr lang="de-DE"/>
              <a:t>DORNBACH Instandhaltung GmbH</a:t>
            </a:r>
            <a:endParaRPr lang="de-DE" dirty="0"/>
          </a:p>
        </p:txBody>
      </p:sp>
      <p:sp>
        <p:nvSpPr>
          <p:cNvPr id="7" name="Foliennummernplatzhalter 6">
            <a:extLst>
              <a:ext uri="{FF2B5EF4-FFF2-40B4-BE49-F238E27FC236}">
                <a16:creationId xmlns:a16="http://schemas.microsoft.com/office/drawing/2014/main" id="{5FDB383E-FA33-42A0-A097-F826DE2918CC}"/>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161487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EC5F0-70A2-4334-B46E-E17594BA01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5549205-B526-47A0-A834-AFB43220C4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273AED8-0589-4B9A-8F6D-8FC62F30D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3F67D5-EDE3-4CBD-ABA1-04D5B6EE5E8C}"/>
              </a:ext>
            </a:extLst>
          </p:cNvPr>
          <p:cNvSpPr>
            <a:spLocks noGrp="1"/>
          </p:cNvSpPr>
          <p:nvPr>
            <p:ph type="dt" sz="half" idx="10"/>
          </p:nvPr>
        </p:nvSpPr>
        <p:spPr/>
        <p:txBody>
          <a:bodyPr/>
          <a:lstStyle/>
          <a:p>
            <a:fld id="{801FE0ED-040D-4422-95C5-F2F151B7F823}" type="datetime1">
              <a:rPr lang="de-DE" smtClean="0"/>
              <a:t>14.11.2022</a:t>
            </a:fld>
            <a:endParaRPr lang="de-DE"/>
          </a:p>
        </p:txBody>
      </p:sp>
      <p:sp>
        <p:nvSpPr>
          <p:cNvPr id="6" name="Fußzeilenplatzhalter 5">
            <a:extLst>
              <a:ext uri="{FF2B5EF4-FFF2-40B4-BE49-F238E27FC236}">
                <a16:creationId xmlns:a16="http://schemas.microsoft.com/office/drawing/2014/main" id="{30A6A8D3-6748-4FDB-BD1C-FBAB825E84A4}"/>
              </a:ext>
            </a:extLst>
          </p:cNvPr>
          <p:cNvSpPr>
            <a:spLocks noGrp="1"/>
          </p:cNvSpPr>
          <p:nvPr>
            <p:ph type="ftr" sz="quarter" idx="11"/>
          </p:nvPr>
        </p:nvSpPr>
        <p:spPr/>
        <p:txBody>
          <a:bodyPr/>
          <a:lstStyle/>
          <a:p>
            <a:r>
              <a:rPr lang="de-DE"/>
              <a:t>DORNBACH Instandhaltung GmbH</a:t>
            </a:r>
            <a:endParaRPr lang="de-DE" dirty="0"/>
          </a:p>
        </p:txBody>
      </p:sp>
      <p:sp>
        <p:nvSpPr>
          <p:cNvPr id="7" name="Foliennummernplatzhalter 6">
            <a:extLst>
              <a:ext uri="{FF2B5EF4-FFF2-40B4-BE49-F238E27FC236}">
                <a16:creationId xmlns:a16="http://schemas.microsoft.com/office/drawing/2014/main" id="{9DC1BF68-FBD6-4214-A715-6801F0B28F28}"/>
              </a:ext>
            </a:extLst>
          </p:cNvPr>
          <p:cNvSpPr>
            <a:spLocks noGrp="1"/>
          </p:cNvSpPr>
          <p:nvPr>
            <p:ph type="sldNum" sz="quarter" idx="12"/>
          </p:nvPr>
        </p:nvSpPr>
        <p:spPr/>
        <p:txBody>
          <a:bodyPr/>
          <a:lstStyle/>
          <a:p>
            <a:fld id="{F6E0D5A6-4A13-47EF-86C8-88044BA8F931}" type="slidenum">
              <a:rPr lang="de-DE" smtClean="0"/>
              <a:t>‹Nr.›</a:t>
            </a:fld>
            <a:endParaRPr lang="de-DE"/>
          </a:p>
        </p:txBody>
      </p:sp>
    </p:spTree>
    <p:extLst>
      <p:ext uri="{BB962C8B-B14F-4D97-AF65-F5344CB8AC3E}">
        <p14:creationId xmlns:p14="http://schemas.microsoft.com/office/powerpoint/2010/main" val="63280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AAF4B2E-7E32-4050-BE04-B260AC16AE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A5B647F0-4C01-407A-9496-98598BC31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C26FDEB-8995-426E-8013-207FFAC905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BBD18-C382-4CAE-881F-762878155FE8}" type="datetime1">
              <a:rPr lang="de-DE" smtClean="0"/>
              <a:t>14.11.2022</a:t>
            </a:fld>
            <a:endParaRPr lang="de-DE"/>
          </a:p>
        </p:txBody>
      </p:sp>
      <p:sp>
        <p:nvSpPr>
          <p:cNvPr id="5" name="Fußzeilenplatzhalter 4">
            <a:extLst>
              <a:ext uri="{FF2B5EF4-FFF2-40B4-BE49-F238E27FC236}">
                <a16:creationId xmlns:a16="http://schemas.microsoft.com/office/drawing/2014/main" id="{3DDF0502-EDC3-46B2-9712-53BBB1F2D8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DORNBACH Instandhaltung GmbH</a:t>
            </a:r>
            <a:endParaRPr lang="de-DE" dirty="0"/>
          </a:p>
        </p:txBody>
      </p:sp>
      <p:sp>
        <p:nvSpPr>
          <p:cNvPr id="6" name="Foliennummernplatzhalter 5">
            <a:extLst>
              <a:ext uri="{FF2B5EF4-FFF2-40B4-BE49-F238E27FC236}">
                <a16:creationId xmlns:a16="http://schemas.microsoft.com/office/drawing/2014/main" id="{8AF0F99F-D2DA-4E53-B5DA-11B1116B49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0D5A6-4A13-47EF-86C8-88044BA8F931}" type="slidenum">
              <a:rPr lang="de-DE" smtClean="0"/>
              <a:t>‹Nr.›</a:t>
            </a:fld>
            <a:endParaRPr lang="de-DE"/>
          </a:p>
        </p:txBody>
      </p:sp>
    </p:spTree>
    <p:extLst>
      <p:ext uri="{BB962C8B-B14F-4D97-AF65-F5344CB8AC3E}">
        <p14:creationId xmlns:p14="http://schemas.microsoft.com/office/powerpoint/2010/main" val="85123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2.jpg"/><Relationship Id="rId4" Type="http://schemas.openxmlformats.org/officeDocument/2006/relationships/image" Target="../media/image11.jpg"/></Relationships>
</file>

<file path=ppt/slides/_rels/slide11.xml.rels><?xml version="1.0" encoding="UTF-8" standalone="yes"?>
<Relationships xmlns="http://schemas.openxmlformats.org/package/2006/relationships"><Relationship Id="rId3" Type="http://schemas.openxmlformats.org/officeDocument/2006/relationships/hyperlink" Target="mailto:info@dornbach-instandhaltung.de?subject=Anfrage%2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dornbach-instandhaltung.d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hyperlink" Target="https://www.dornbach-instandhaltung.de/pruefen-nach-betrsichv/" TargetMode="External"/><Relationship Id="rId13" Type="http://schemas.openxmlformats.org/officeDocument/2006/relationships/image" Target="../media/image3.png"/><Relationship Id="rId3" Type="http://schemas.openxmlformats.org/officeDocument/2006/relationships/hyperlink" Target="https://www.dornbach-instandhaltung.de/inspektion/" TargetMode="External"/><Relationship Id="rId7" Type="http://schemas.openxmlformats.org/officeDocument/2006/relationships/hyperlink" Target="https://www.dornbach-instandhaltung.de/gutachten/" TargetMode="External"/><Relationship Id="rId12" Type="http://schemas.openxmlformats.org/officeDocument/2006/relationships/hyperlink" Target="https://www.dornbach-instandhaltung.de/consultin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dornbach-instandhaltung.de/dienstleistungen/instandsetzung/" TargetMode="External"/><Relationship Id="rId11" Type="http://schemas.openxmlformats.org/officeDocument/2006/relationships/hyperlink" Target="https://www.dornbach-instandhaltung.de/maschinenverlagerung/" TargetMode="External"/><Relationship Id="rId5" Type="http://schemas.openxmlformats.org/officeDocument/2006/relationships/hyperlink" Target="https://www.dornbach-instandhaltung.de/dienstleistungen/optimierung/" TargetMode="External"/><Relationship Id="rId10" Type="http://schemas.openxmlformats.org/officeDocument/2006/relationships/hyperlink" Target="https://www.dornbach-instandhaltung.de/retrofit/" TargetMode="External"/><Relationship Id="rId4" Type="http://schemas.openxmlformats.org/officeDocument/2006/relationships/hyperlink" Target="https://www.dornbach-instandhaltung.de/dienstleistungen/wartung/" TargetMode="External"/><Relationship Id="rId9" Type="http://schemas.openxmlformats.org/officeDocument/2006/relationships/hyperlink" Target="https://www.dornbach-instandhaltung.de/ce-kennzeichnung/" TargetMode="External"/><Relationship Id="rId1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4A5C6D60-60B8-4EDE-BDE1-856ED853A267}"/>
              </a:ext>
            </a:extLst>
          </p:cNvPr>
          <p:cNvSpPr>
            <a:spLocks noGrp="1"/>
          </p:cNvSpPr>
          <p:nvPr>
            <p:ph type="ftr" sz="quarter" idx="11"/>
          </p:nvPr>
        </p:nvSpPr>
        <p:spPr/>
        <p:txBody>
          <a:bodyPr/>
          <a:lstStyle/>
          <a:p>
            <a:r>
              <a:rPr lang="de-DE"/>
              <a:t>DORNBACH Instandhaltung GmbH</a:t>
            </a:r>
            <a:endParaRPr lang="de-DE" dirty="0"/>
          </a:p>
        </p:txBody>
      </p:sp>
      <p:sp>
        <p:nvSpPr>
          <p:cNvPr id="6" name="Datumsplatzhalter 5">
            <a:extLst>
              <a:ext uri="{FF2B5EF4-FFF2-40B4-BE49-F238E27FC236}">
                <a16:creationId xmlns:a16="http://schemas.microsoft.com/office/drawing/2014/main" id="{22D30A34-3D44-4DCB-B58E-0FE92652F17E}"/>
              </a:ext>
            </a:extLst>
          </p:cNvPr>
          <p:cNvSpPr>
            <a:spLocks noGrp="1"/>
          </p:cNvSpPr>
          <p:nvPr>
            <p:ph type="dt" sz="half" idx="10"/>
          </p:nvPr>
        </p:nvSpPr>
        <p:spPr/>
        <p:txBody>
          <a:bodyPr/>
          <a:lstStyle/>
          <a:p>
            <a:fld id="{9177EBC1-EE6E-4619-B28D-6F4DCDFB9530}" type="datetime1">
              <a:rPr lang="de-DE" smtClean="0"/>
              <a:t>14.11.2022</a:t>
            </a:fld>
            <a:endParaRPr lang="de-DE" dirty="0"/>
          </a:p>
        </p:txBody>
      </p:sp>
      <p:sp>
        <p:nvSpPr>
          <p:cNvPr id="7" name="Foliennummernplatzhalter 6">
            <a:extLst>
              <a:ext uri="{FF2B5EF4-FFF2-40B4-BE49-F238E27FC236}">
                <a16:creationId xmlns:a16="http://schemas.microsoft.com/office/drawing/2014/main" id="{F102F071-996F-4061-8C12-F3CCF8ADFC33}"/>
              </a:ext>
            </a:extLst>
          </p:cNvPr>
          <p:cNvSpPr>
            <a:spLocks noGrp="1"/>
          </p:cNvSpPr>
          <p:nvPr>
            <p:ph type="sldNum" sz="quarter" idx="12"/>
          </p:nvPr>
        </p:nvSpPr>
        <p:spPr/>
        <p:txBody>
          <a:bodyPr/>
          <a:lstStyle/>
          <a:p>
            <a:r>
              <a:rPr lang="de-DE" dirty="0"/>
              <a:t>Jan Dornbach</a:t>
            </a:r>
          </a:p>
        </p:txBody>
      </p:sp>
      <p:pic>
        <p:nvPicPr>
          <p:cNvPr id="9" name="Grafik 8">
            <a:extLst>
              <a:ext uri="{FF2B5EF4-FFF2-40B4-BE49-F238E27FC236}">
                <a16:creationId xmlns:a16="http://schemas.microsoft.com/office/drawing/2014/main" id="{6455B075-5754-4A49-B53E-18BA712C35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3093" y="0"/>
            <a:ext cx="9705813" cy="6858000"/>
          </a:xfrm>
          <a:prstGeom prst="rect">
            <a:avLst/>
          </a:prstGeom>
        </p:spPr>
      </p:pic>
    </p:spTree>
    <p:extLst>
      <p:ext uri="{BB962C8B-B14F-4D97-AF65-F5344CB8AC3E}">
        <p14:creationId xmlns:p14="http://schemas.microsoft.com/office/powerpoint/2010/main" val="193003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6923304" y="227504"/>
            <a:ext cx="4711347" cy="830997"/>
          </a:xfrm>
          <a:prstGeom prst="rect">
            <a:avLst/>
          </a:prstGeom>
          <a:noFill/>
        </p:spPr>
        <p:txBody>
          <a:bodyPr wrap="square" rtlCol="0">
            <a:spAutoFit/>
          </a:bodyPr>
          <a:lstStyle/>
          <a:p>
            <a:pPr algn="r"/>
            <a:r>
              <a:rPr lang="de-DE" sz="4800" dirty="0">
                <a:solidFill>
                  <a:schemeClr val="bg1"/>
                </a:solidFill>
              </a:rPr>
              <a:t>Ansprechpartner</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8" name="Untertitel 2">
            <a:extLst>
              <a:ext uri="{FF2B5EF4-FFF2-40B4-BE49-F238E27FC236}">
                <a16:creationId xmlns:a16="http://schemas.microsoft.com/office/drawing/2014/main" id="{346C78CA-23A8-465E-A012-9B290E6F3FEB}"/>
              </a:ext>
            </a:extLst>
          </p:cNvPr>
          <p:cNvSpPr>
            <a:spLocks noGrp="1"/>
          </p:cNvSpPr>
          <p:nvPr>
            <p:ph type="subTitle" idx="1"/>
          </p:nvPr>
        </p:nvSpPr>
        <p:spPr>
          <a:xfrm>
            <a:off x="157659" y="4239490"/>
            <a:ext cx="3075282" cy="2618510"/>
          </a:xfrm>
        </p:spPr>
        <p:txBody>
          <a:bodyPr>
            <a:normAutofit/>
          </a:bodyPr>
          <a:lstStyle/>
          <a:p>
            <a:r>
              <a:rPr lang="de-DE" sz="2800" b="1" dirty="0">
                <a:solidFill>
                  <a:schemeClr val="bg1"/>
                </a:solidFill>
              </a:rPr>
              <a:t>Jan Dornbach</a:t>
            </a:r>
          </a:p>
          <a:p>
            <a:r>
              <a:rPr lang="de-DE" sz="1600" dirty="0">
                <a:solidFill>
                  <a:schemeClr val="bg1"/>
                </a:solidFill>
              </a:rPr>
              <a:t>-Geschäftsführung-</a:t>
            </a:r>
          </a:p>
          <a:p>
            <a:r>
              <a:rPr lang="de-DE" sz="1000" dirty="0">
                <a:solidFill>
                  <a:srgbClr val="4379BD"/>
                </a:solidFill>
              </a:rPr>
              <a:t>Fachingenieur – Maschinen Instandhaltung (TÜV)</a:t>
            </a:r>
          </a:p>
          <a:p>
            <a:r>
              <a:rPr lang="de-DE" sz="1000" dirty="0">
                <a:solidFill>
                  <a:srgbClr val="4379BD"/>
                </a:solidFill>
              </a:rPr>
              <a:t>Sachverständiger – Maschinenprüfungswesen (</a:t>
            </a:r>
            <a:r>
              <a:rPr lang="de-DE" sz="1000" dirty="0" err="1">
                <a:solidFill>
                  <a:srgbClr val="4379BD"/>
                </a:solidFill>
              </a:rPr>
              <a:t>DGuSV</a:t>
            </a:r>
            <a:r>
              <a:rPr lang="de-DE" sz="1000" dirty="0">
                <a:solidFill>
                  <a:srgbClr val="4379BD"/>
                </a:solidFill>
              </a:rPr>
              <a:t>)</a:t>
            </a:r>
          </a:p>
          <a:p>
            <a:r>
              <a:rPr lang="de-DE" sz="1000" dirty="0">
                <a:solidFill>
                  <a:srgbClr val="4379BD"/>
                </a:solidFill>
              </a:rPr>
              <a:t>Geprüfter Technischer Betriebswirt  (IHK)</a:t>
            </a:r>
          </a:p>
          <a:p>
            <a:r>
              <a:rPr lang="de-DE" sz="1000" dirty="0">
                <a:solidFill>
                  <a:srgbClr val="4379BD"/>
                </a:solidFill>
              </a:rPr>
              <a:t>Staatlich geprüfter Techniker - MTR</a:t>
            </a:r>
          </a:p>
        </p:txBody>
      </p:sp>
      <p:pic>
        <p:nvPicPr>
          <p:cNvPr id="39" name="Grafik 38">
            <a:extLst>
              <a:ext uri="{FF2B5EF4-FFF2-40B4-BE49-F238E27FC236}">
                <a16:creationId xmlns:a16="http://schemas.microsoft.com/office/drawing/2014/main" id="{77BA41C0-A88F-4A23-95D5-759D4612B2F5}"/>
              </a:ext>
            </a:extLst>
          </p:cNvPr>
          <p:cNvPicPr>
            <a:picLocks noChangeAspect="1"/>
          </p:cNvPicPr>
          <p:nvPr/>
        </p:nvPicPr>
        <p:blipFill>
          <a:blip r:embed="rId3">
            <a:grayscl/>
            <a:extLst>
              <a:ext uri="{28A0092B-C50C-407E-A947-70E740481C1C}">
                <a14:useLocalDpi xmlns:a14="http://schemas.microsoft.com/office/drawing/2010/main" val="0"/>
              </a:ext>
            </a:extLst>
          </a:blip>
          <a:stretch>
            <a:fillRect/>
          </a:stretch>
        </p:blipFill>
        <p:spPr>
          <a:xfrm>
            <a:off x="728369" y="1927509"/>
            <a:ext cx="1933863" cy="1933863"/>
          </a:xfrm>
          <a:prstGeom prst="rect">
            <a:avLst/>
          </a:prstGeom>
        </p:spPr>
      </p:pic>
      <p:pic>
        <p:nvPicPr>
          <p:cNvPr id="40" name="Grafik 39">
            <a:extLst>
              <a:ext uri="{FF2B5EF4-FFF2-40B4-BE49-F238E27FC236}">
                <a16:creationId xmlns:a16="http://schemas.microsoft.com/office/drawing/2014/main" id="{CDFDACDF-C3E0-47E4-98DC-1EE29569574F}"/>
              </a:ext>
            </a:extLst>
          </p:cNvPr>
          <p:cNvPicPr>
            <a:picLocks noChangeAspect="1"/>
          </p:cNvPicPr>
          <p:nvPr/>
        </p:nvPicPr>
        <p:blipFill>
          <a:blip r:embed="rId4">
            <a:grayscl/>
            <a:extLst>
              <a:ext uri="{28A0092B-C50C-407E-A947-70E740481C1C}">
                <a14:useLocalDpi xmlns:a14="http://schemas.microsoft.com/office/drawing/2010/main" val="0"/>
              </a:ext>
            </a:extLst>
          </a:blip>
          <a:stretch>
            <a:fillRect/>
          </a:stretch>
        </p:blipFill>
        <p:spPr>
          <a:xfrm>
            <a:off x="9529768" y="1933856"/>
            <a:ext cx="1933863" cy="1933863"/>
          </a:xfrm>
          <a:prstGeom prst="rect">
            <a:avLst/>
          </a:prstGeom>
        </p:spPr>
      </p:pic>
      <p:pic>
        <p:nvPicPr>
          <p:cNvPr id="41" name="Grafik 40">
            <a:extLst>
              <a:ext uri="{FF2B5EF4-FFF2-40B4-BE49-F238E27FC236}">
                <a16:creationId xmlns:a16="http://schemas.microsoft.com/office/drawing/2014/main" id="{F22C19E3-9A1F-4A3A-936A-5BB6F0EEA865}"/>
              </a:ext>
            </a:extLst>
          </p:cNvPr>
          <p:cNvPicPr>
            <a:picLocks noChangeAspect="1"/>
          </p:cNvPicPr>
          <p:nvPr/>
        </p:nvPicPr>
        <p:blipFill>
          <a:blip r:embed="rId5">
            <a:grayscl/>
            <a:extLst>
              <a:ext uri="{28A0092B-C50C-407E-A947-70E740481C1C}">
                <a14:useLocalDpi xmlns:a14="http://schemas.microsoft.com/office/drawing/2010/main" val="0"/>
              </a:ext>
            </a:extLst>
          </a:blip>
          <a:stretch>
            <a:fillRect/>
          </a:stretch>
        </p:blipFill>
        <p:spPr>
          <a:xfrm>
            <a:off x="5129068" y="1927509"/>
            <a:ext cx="1933863" cy="1933863"/>
          </a:xfrm>
          <a:prstGeom prst="rect">
            <a:avLst/>
          </a:prstGeom>
        </p:spPr>
      </p:pic>
      <p:sp>
        <p:nvSpPr>
          <p:cNvPr id="42" name="Untertitel 2">
            <a:extLst>
              <a:ext uri="{FF2B5EF4-FFF2-40B4-BE49-F238E27FC236}">
                <a16:creationId xmlns:a16="http://schemas.microsoft.com/office/drawing/2014/main" id="{C67546DA-BEE9-4F55-8B12-35C26FA738F7}"/>
              </a:ext>
            </a:extLst>
          </p:cNvPr>
          <p:cNvSpPr txBox="1">
            <a:spLocks/>
          </p:cNvSpPr>
          <p:nvPr/>
        </p:nvSpPr>
        <p:spPr>
          <a:xfrm>
            <a:off x="3829049" y="4239489"/>
            <a:ext cx="4533899" cy="26185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2800" b="1" dirty="0">
                <a:solidFill>
                  <a:schemeClr val="bg1"/>
                </a:solidFill>
              </a:rPr>
              <a:t>Nadine Dornbach</a:t>
            </a:r>
          </a:p>
          <a:p>
            <a:r>
              <a:rPr lang="de-DE" sz="1600" dirty="0">
                <a:solidFill>
                  <a:schemeClr val="bg1"/>
                </a:solidFill>
              </a:rPr>
              <a:t>-Geschäftsführung</a:t>
            </a:r>
          </a:p>
          <a:p>
            <a:r>
              <a:rPr lang="de-DE" sz="1000" dirty="0">
                <a:solidFill>
                  <a:srgbClr val="4379BD"/>
                </a:solidFill>
              </a:rPr>
              <a:t>B.A. International Management </a:t>
            </a:r>
            <a:r>
              <a:rPr lang="de-DE" sz="1000" dirty="0" err="1">
                <a:solidFill>
                  <a:srgbClr val="4379BD"/>
                </a:solidFill>
              </a:rPr>
              <a:t>with</a:t>
            </a:r>
            <a:r>
              <a:rPr lang="de-DE" sz="1000" dirty="0">
                <a:solidFill>
                  <a:srgbClr val="4379BD"/>
                </a:solidFill>
              </a:rPr>
              <a:t> Engineering (FH)</a:t>
            </a:r>
          </a:p>
          <a:p>
            <a:endParaRPr lang="de-DE" sz="1600" dirty="0">
              <a:solidFill>
                <a:schemeClr val="bg1"/>
              </a:solidFill>
            </a:endParaRPr>
          </a:p>
          <a:p>
            <a:endParaRPr lang="de-DE" sz="1000" dirty="0">
              <a:solidFill>
                <a:schemeClr val="bg1"/>
              </a:solidFill>
            </a:endParaRPr>
          </a:p>
        </p:txBody>
      </p:sp>
      <p:sp>
        <p:nvSpPr>
          <p:cNvPr id="43" name="Untertitel 2">
            <a:extLst>
              <a:ext uri="{FF2B5EF4-FFF2-40B4-BE49-F238E27FC236}">
                <a16:creationId xmlns:a16="http://schemas.microsoft.com/office/drawing/2014/main" id="{B54E8CCD-DE2D-411D-97AB-3C13AB9EA8B6}"/>
              </a:ext>
            </a:extLst>
          </p:cNvPr>
          <p:cNvSpPr txBox="1">
            <a:spLocks/>
          </p:cNvSpPr>
          <p:nvPr/>
        </p:nvSpPr>
        <p:spPr>
          <a:xfrm>
            <a:off x="9088155" y="4239489"/>
            <a:ext cx="2817091" cy="26185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2800" b="1" dirty="0">
                <a:solidFill>
                  <a:schemeClr val="bg1"/>
                </a:solidFill>
              </a:rPr>
              <a:t>Armin Dornbach</a:t>
            </a:r>
          </a:p>
          <a:p>
            <a:r>
              <a:rPr lang="de-DE" sz="1600" dirty="0">
                <a:solidFill>
                  <a:schemeClr val="bg1"/>
                </a:solidFill>
              </a:rPr>
              <a:t>-Technischer Vertrieb-</a:t>
            </a:r>
          </a:p>
          <a:p>
            <a:r>
              <a:rPr lang="de-DE" sz="1000" dirty="0">
                <a:solidFill>
                  <a:srgbClr val="4379BD"/>
                </a:solidFill>
              </a:rPr>
              <a:t>Geprüfter Technischer Fachwirt (IHK)</a:t>
            </a:r>
          </a:p>
        </p:txBody>
      </p:sp>
      <p:sp>
        <p:nvSpPr>
          <p:cNvPr id="44" name="Fußzeilenplatzhalter 30">
            <a:extLst>
              <a:ext uri="{FF2B5EF4-FFF2-40B4-BE49-F238E27FC236}">
                <a16:creationId xmlns:a16="http://schemas.microsoft.com/office/drawing/2014/main" id="{6E08A586-A9F9-4E47-875B-CCD0B7C0FC98}"/>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45" name="Datumsplatzhalter 31">
            <a:extLst>
              <a:ext uri="{FF2B5EF4-FFF2-40B4-BE49-F238E27FC236}">
                <a16:creationId xmlns:a16="http://schemas.microsoft.com/office/drawing/2014/main" id="{E8813DC8-5A9F-428B-B344-667343FC3A45}"/>
              </a:ext>
            </a:extLst>
          </p:cNvPr>
          <p:cNvSpPr>
            <a:spLocks noGrp="1"/>
          </p:cNvSpPr>
          <p:nvPr>
            <p:ph type="dt" sz="half" idx="10"/>
          </p:nvPr>
        </p:nvSpPr>
        <p:spPr>
          <a:xfrm>
            <a:off x="838200" y="6356350"/>
            <a:ext cx="2743200" cy="365125"/>
          </a:xfrm>
        </p:spPr>
        <p:txBody>
          <a:bodyPr/>
          <a:lstStyle/>
          <a:p>
            <a:fld id="{36F99B70-B7B9-4841-BB76-CF792E491DE2}" type="datetime1">
              <a:rPr lang="de-DE" smtClean="0"/>
              <a:t>14.11.2022</a:t>
            </a:fld>
            <a:endParaRPr lang="de-DE"/>
          </a:p>
        </p:txBody>
      </p:sp>
      <p:sp>
        <p:nvSpPr>
          <p:cNvPr id="2" name="Foliennummernplatzhalter 1">
            <a:extLst>
              <a:ext uri="{FF2B5EF4-FFF2-40B4-BE49-F238E27FC236}">
                <a16:creationId xmlns:a16="http://schemas.microsoft.com/office/drawing/2014/main" id="{48A3383C-C8B9-4B4D-9745-97A3731A079C}"/>
              </a:ext>
            </a:extLst>
          </p:cNvPr>
          <p:cNvSpPr>
            <a:spLocks noGrp="1"/>
          </p:cNvSpPr>
          <p:nvPr>
            <p:ph type="sldNum" sz="quarter" idx="12"/>
          </p:nvPr>
        </p:nvSpPr>
        <p:spPr/>
        <p:txBody>
          <a:bodyPr/>
          <a:lstStyle/>
          <a:p>
            <a:r>
              <a:rPr lang="de-DE" dirty="0"/>
              <a:t>Jan Dornbach</a:t>
            </a:r>
          </a:p>
        </p:txBody>
      </p:sp>
      <p:pic>
        <p:nvPicPr>
          <p:cNvPr id="4" name="Grafik 3">
            <a:extLst>
              <a:ext uri="{FF2B5EF4-FFF2-40B4-BE49-F238E27FC236}">
                <a16:creationId xmlns:a16="http://schemas.microsoft.com/office/drawing/2014/main" id="{2B605F37-A157-4DDC-A029-BFAE3714969D}"/>
              </a:ext>
            </a:extLst>
          </p:cNvPr>
          <p:cNvPicPr>
            <a:picLocks noChangeAspect="1"/>
          </p:cNvPicPr>
          <p:nvPr/>
        </p:nvPicPr>
        <p:blipFill rotWithShape="1">
          <a:blip r:embed="rId6">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2106662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2" name="Fußzeilenplatzhalter 1">
            <a:extLst>
              <a:ext uri="{FF2B5EF4-FFF2-40B4-BE49-F238E27FC236}">
                <a16:creationId xmlns:a16="http://schemas.microsoft.com/office/drawing/2014/main" id="{27470354-3046-4AD5-A91B-EF0259BD7066}"/>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33" name="Datumsplatzhalter 2">
            <a:extLst>
              <a:ext uri="{FF2B5EF4-FFF2-40B4-BE49-F238E27FC236}">
                <a16:creationId xmlns:a16="http://schemas.microsoft.com/office/drawing/2014/main" id="{04CBC278-7423-4E27-A2A1-0D49B41BC695}"/>
              </a:ext>
            </a:extLst>
          </p:cNvPr>
          <p:cNvSpPr>
            <a:spLocks noGrp="1"/>
          </p:cNvSpPr>
          <p:nvPr>
            <p:ph type="dt" sz="half" idx="10"/>
          </p:nvPr>
        </p:nvSpPr>
        <p:spPr>
          <a:xfrm>
            <a:off x="838200" y="6356350"/>
            <a:ext cx="2743200" cy="365125"/>
          </a:xfrm>
        </p:spPr>
        <p:txBody>
          <a:bodyPr/>
          <a:lstStyle/>
          <a:p>
            <a:fld id="{10488249-8179-4BB3-B5F6-CD70C3B202C3}" type="datetime1">
              <a:rPr lang="de-DE" smtClean="0"/>
              <a:t>14.11.2022</a:t>
            </a:fld>
            <a:endParaRPr lang="de-DE" dirty="0"/>
          </a:p>
        </p:txBody>
      </p:sp>
      <p:sp>
        <p:nvSpPr>
          <p:cNvPr id="16" name="Textfeld 15">
            <a:extLst>
              <a:ext uri="{FF2B5EF4-FFF2-40B4-BE49-F238E27FC236}">
                <a16:creationId xmlns:a16="http://schemas.microsoft.com/office/drawing/2014/main" id="{CDA3AF7B-8D73-47EF-96BF-28FCDEB3B3CB}"/>
              </a:ext>
            </a:extLst>
          </p:cNvPr>
          <p:cNvSpPr txBox="1"/>
          <p:nvPr/>
        </p:nvSpPr>
        <p:spPr>
          <a:xfrm>
            <a:off x="5283200" y="209716"/>
            <a:ext cx="6351451" cy="830997"/>
          </a:xfrm>
          <a:prstGeom prst="rect">
            <a:avLst/>
          </a:prstGeom>
          <a:noFill/>
        </p:spPr>
        <p:txBody>
          <a:bodyPr wrap="square" rtlCol="0">
            <a:spAutoFit/>
          </a:bodyPr>
          <a:lstStyle/>
          <a:p>
            <a:pPr algn="r"/>
            <a:r>
              <a:rPr lang="de-DE" sz="4800" dirty="0">
                <a:solidFill>
                  <a:schemeClr val="bg1"/>
                </a:solidFill>
              </a:rPr>
              <a:t>Kontakt</a:t>
            </a:r>
          </a:p>
        </p:txBody>
      </p:sp>
      <p:sp>
        <p:nvSpPr>
          <p:cNvPr id="34" name="Foliennummernplatzhalter 14">
            <a:extLst>
              <a:ext uri="{FF2B5EF4-FFF2-40B4-BE49-F238E27FC236}">
                <a16:creationId xmlns:a16="http://schemas.microsoft.com/office/drawing/2014/main" id="{1FE8F41C-3403-459D-BEB9-2C473D337DFF}"/>
              </a:ext>
            </a:extLst>
          </p:cNvPr>
          <p:cNvSpPr>
            <a:spLocks noGrp="1"/>
          </p:cNvSpPr>
          <p:nvPr>
            <p:ph type="sldNum" sz="quarter" idx="12"/>
          </p:nvPr>
        </p:nvSpPr>
        <p:spPr>
          <a:xfrm>
            <a:off x="8610600" y="6356350"/>
            <a:ext cx="2743200" cy="365125"/>
          </a:xfrm>
        </p:spPr>
        <p:txBody>
          <a:bodyPr/>
          <a:lstStyle/>
          <a:p>
            <a:r>
              <a:rPr lang="de-DE" dirty="0"/>
              <a:t>Jan Dornbach</a:t>
            </a:r>
          </a:p>
        </p:txBody>
      </p:sp>
      <p:sp>
        <p:nvSpPr>
          <p:cNvPr id="15" name="Textfeld 14">
            <a:extLst>
              <a:ext uri="{FF2B5EF4-FFF2-40B4-BE49-F238E27FC236}">
                <a16:creationId xmlns:a16="http://schemas.microsoft.com/office/drawing/2014/main" id="{77E1A9DE-5337-474C-9614-2E760439CCC6}"/>
              </a:ext>
            </a:extLst>
          </p:cNvPr>
          <p:cNvSpPr txBox="1"/>
          <p:nvPr/>
        </p:nvSpPr>
        <p:spPr>
          <a:xfrm>
            <a:off x="513806" y="4654510"/>
            <a:ext cx="11191966" cy="923330"/>
          </a:xfrm>
          <a:prstGeom prst="rect">
            <a:avLst/>
          </a:prstGeom>
          <a:noFill/>
        </p:spPr>
        <p:txBody>
          <a:bodyPr wrap="square" rtlCol="0">
            <a:spAutoFit/>
          </a:bodyPr>
          <a:lstStyle/>
          <a:p>
            <a:r>
              <a:rPr lang="de-DE" sz="2000" u="sng" strike="noStrike" dirty="0">
                <a:solidFill>
                  <a:srgbClr val="4379BD"/>
                </a:solidFill>
                <a:effectLst/>
                <a:latin typeface="inherit"/>
              </a:rPr>
              <a:t>Geschäftsführung/ Kaufmännische Leitung</a:t>
            </a:r>
          </a:p>
          <a:p>
            <a:r>
              <a:rPr lang="de-DE" sz="1400" dirty="0">
                <a:solidFill>
                  <a:schemeClr val="bg1"/>
                </a:solidFill>
                <a:latin typeface="inherit"/>
              </a:rPr>
              <a:t>Nadine Dornbach			+49 (0) 151 – 40 55 19 24		n.dornbach@dornbach-instandhaltung.de</a:t>
            </a:r>
            <a:endParaRPr lang="de-DE" sz="1400" dirty="0">
              <a:solidFill>
                <a:schemeClr val="bg1"/>
              </a:solidFill>
            </a:endParaRPr>
          </a:p>
          <a:p>
            <a:endParaRPr lang="de-DE" sz="2000" u="sng" dirty="0">
              <a:solidFill>
                <a:srgbClr val="5D70A8"/>
              </a:solidFill>
            </a:endParaRPr>
          </a:p>
        </p:txBody>
      </p:sp>
      <p:sp>
        <p:nvSpPr>
          <p:cNvPr id="18" name="Textfeld 17">
            <a:extLst>
              <a:ext uri="{FF2B5EF4-FFF2-40B4-BE49-F238E27FC236}">
                <a16:creationId xmlns:a16="http://schemas.microsoft.com/office/drawing/2014/main" id="{AA4BC262-605A-4A7D-B80B-A6D5B6CAB25C}"/>
              </a:ext>
            </a:extLst>
          </p:cNvPr>
          <p:cNvSpPr txBox="1"/>
          <p:nvPr/>
        </p:nvSpPr>
        <p:spPr>
          <a:xfrm>
            <a:off x="513806" y="5531780"/>
            <a:ext cx="11191966" cy="923330"/>
          </a:xfrm>
          <a:prstGeom prst="rect">
            <a:avLst/>
          </a:prstGeom>
          <a:noFill/>
        </p:spPr>
        <p:txBody>
          <a:bodyPr wrap="square" rtlCol="0">
            <a:spAutoFit/>
          </a:bodyPr>
          <a:lstStyle/>
          <a:p>
            <a:r>
              <a:rPr lang="de-DE" sz="2000" u="sng" strike="noStrike" dirty="0">
                <a:solidFill>
                  <a:srgbClr val="4379BD"/>
                </a:solidFill>
                <a:effectLst/>
                <a:latin typeface="inherit"/>
              </a:rPr>
              <a:t>Technischer Vertrieb</a:t>
            </a:r>
          </a:p>
          <a:p>
            <a:r>
              <a:rPr lang="de-DE" sz="1400" dirty="0">
                <a:solidFill>
                  <a:schemeClr val="bg1"/>
                </a:solidFill>
                <a:latin typeface="inherit"/>
              </a:rPr>
              <a:t>Armin Dornbach			+49 (0) 151 – 46 61 78 32		a.dornbach@dornbach-instandhaltung.de</a:t>
            </a:r>
            <a:endParaRPr lang="de-DE" sz="1400" dirty="0">
              <a:solidFill>
                <a:schemeClr val="bg1"/>
              </a:solidFill>
            </a:endParaRPr>
          </a:p>
          <a:p>
            <a:endParaRPr lang="de-DE" sz="2000" u="sng" dirty="0">
              <a:solidFill>
                <a:srgbClr val="5D70A8"/>
              </a:solidFill>
            </a:endParaRPr>
          </a:p>
        </p:txBody>
      </p:sp>
      <p:sp>
        <p:nvSpPr>
          <p:cNvPr id="22" name="Textfeld 21">
            <a:extLst>
              <a:ext uri="{FF2B5EF4-FFF2-40B4-BE49-F238E27FC236}">
                <a16:creationId xmlns:a16="http://schemas.microsoft.com/office/drawing/2014/main" id="{243E2C3D-691B-4D0E-B9C3-028FDE3803AB}"/>
              </a:ext>
            </a:extLst>
          </p:cNvPr>
          <p:cNvSpPr txBox="1"/>
          <p:nvPr/>
        </p:nvSpPr>
        <p:spPr>
          <a:xfrm>
            <a:off x="3463789" y="1436745"/>
            <a:ext cx="5292000" cy="2862322"/>
          </a:xfrm>
          <a:prstGeom prst="rect">
            <a:avLst/>
          </a:prstGeom>
          <a:noFill/>
        </p:spPr>
        <p:txBody>
          <a:bodyPr wrap="square" rtlCol="0">
            <a:spAutoFit/>
          </a:bodyPr>
          <a:lstStyle/>
          <a:p>
            <a:pPr algn="ctr"/>
            <a:r>
              <a:rPr lang="de-DE" sz="2800" b="1" u="none" strike="noStrike" dirty="0">
                <a:solidFill>
                  <a:srgbClr val="4379BD"/>
                </a:solidFill>
                <a:effectLst/>
              </a:rPr>
              <a:t>DORNBACH Instandhaltung GmbH</a:t>
            </a:r>
          </a:p>
          <a:p>
            <a:pPr algn="ctr"/>
            <a:r>
              <a:rPr lang="de-DE" sz="2000" dirty="0">
                <a:solidFill>
                  <a:srgbClr val="4379BD"/>
                </a:solidFill>
              </a:rPr>
              <a:t>Kolpingstraße 17 / D-57462 Olpe</a:t>
            </a:r>
          </a:p>
          <a:p>
            <a:pPr algn="ctr"/>
            <a:endParaRPr lang="de-DE" sz="2000" dirty="0">
              <a:solidFill>
                <a:srgbClr val="5D70A8"/>
              </a:solidFill>
            </a:endParaRPr>
          </a:p>
          <a:p>
            <a:pPr algn="ctr"/>
            <a:r>
              <a:rPr lang="de-DE" sz="2000" dirty="0">
                <a:solidFill>
                  <a:schemeClr val="bg1"/>
                </a:solidFill>
              </a:rPr>
              <a:t>+49 (0) 2761 - 977 80 50 </a:t>
            </a:r>
          </a:p>
          <a:p>
            <a:pPr algn="ctr"/>
            <a:r>
              <a:rPr lang="de-DE" sz="2000" dirty="0">
                <a:solidFill>
                  <a:schemeClr val="bg1"/>
                </a:solidFill>
                <a:hlinkClick r:id="rId3"/>
              </a:rPr>
              <a:t>info@dornbach-instandhaltung.de</a:t>
            </a:r>
            <a:endParaRPr lang="de-DE" sz="2000" dirty="0">
              <a:solidFill>
                <a:schemeClr val="bg1"/>
              </a:solidFill>
            </a:endParaRPr>
          </a:p>
          <a:p>
            <a:pPr algn="ctr"/>
            <a:r>
              <a:rPr lang="de-DE" sz="2000" dirty="0">
                <a:solidFill>
                  <a:schemeClr val="bg1"/>
                </a:solidFill>
                <a:hlinkClick r:id="rId4"/>
              </a:rPr>
              <a:t>www.dornbach-instandhaltung.de</a:t>
            </a:r>
            <a:endParaRPr lang="de-DE" sz="2000" dirty="0">
              <a:solidFill>
                <a:schemeClr val="bg1"/>
              </a:solidFill>
            </a:endParaRPr>
          </a:p>
          <a:p>
            <a:pPr algn="ctr"/>
            <a:endParaRPr lang="de-DE" sz="2400" dirty="0">
              <a:solidFill>
                <a:srgbClr val="5D70A8"/>
              </a:solidFill>
            </a:endParaRPr>
          </a:p>
        </p:txBody>
      </p:sp>
      <p:sp>
        <p:nvSpPr>
          <p:cNvPr id="25" name="Textfeld 24">
            <a:extLst>
              <a:ext uri="{FF2B5EF4-FFF2-40B4-BE49-F238E27FC236}">
                <a16:creationId xmlns:a16="http://schemas.microsoft.com/office/drawing/2014/main" id="{E51D956C-0C0E-4941-8978-8A669D347752}"/>
              </a:ext>
            </a:extLst>
          </p:cNvPr>
          <p:cNvSpPr txBox="1"/>
          <p:nvPr/>
        </p:nvSpPr>
        <p:spPr>
          <a:xfrm>
            <a:off x="513806" y="3829940"/>
            <a:ext cx="11191966" cy="923330"/>
          </a:xfrm>
          <a:prstGeom prst="rect">
            <a:avLst/>
          </a:prstGeom>
          <a:noFill/>
        </p:spPr>
        <p:txBody>
          <a:bodyPr wrap="square" rtlCol="0">
            <a:spAutoFit/>
          </a:bodyPr>
          <a:lstStyle/>
          <a:p>
            <a:r>
              <a:rPr lang="de-DE" sz="2000" u="sng" strike="noStrike" dirty="0">
                <a:solidFill>
                  <a:srgbClr val="4379BD"/>
                </a:solidFill>
                <a:effectLst/>
                <a:latin typeface="inherit"/>
              </a:rPr>
              <a:t>Geschäftsführung / Technische Leitung</a:t>
            </a:r>
          </a:p>
          <a:p>
            <a:r>
              <a:rPr lang="de-DE" sz="1400" dirty="0">
                <a:solidFill>
                  <a:schemeClr val="bg1"/>
                </a:solidFill>
                <a:latin typeface="inherit"/>
              </a:rPr>
              <a:t>Jan Dornbach			+49 (0) 151 - 70 60 96 99			j.dornbach@dornbach-instandhaltung.de</a:t>
            </a:r>
            <a:endParaRPr lang="de-DE" sz="1400" dirty="0">
              <a:solidFill>
                <a:schemeClr val="bg1"/>
              </a:solidFill>
            </a:endParaRPr>
          </a:p>
          <a:p>
            <a:endParaRPr lang="de-DE" sz="2000" u="sng" dirty="0">
              <a:solidFill>
                <a:srgbClr val="5D70A8"/>
              </a:solidFill>
            </a:endParaRPr>
          </a:p>
        </p:txBody>
      </p:sp>
      <p:pic>
        <p:nvPicPr>
          <p:cNvPr id="4" name="Grafik 3">
            <a:extLst>
              <a:ext uri="{FF2B5EF4-FFF2-40B4-BE49-F238E27FC236}">
                <a16:creationId xmlns:a16="http://schemas.microsoft.com/office/drawing/2014/main" id="{74E271F0-E509-4D04-A56E-B7D7776E0604}"/>
              </a:ext>
            </a:extLst>
          </p:cNvPr>
          <p:cNvPicPr>
            <a:picLocks noChangeAspect="1"/>
          </p:cNvPicPr>
          <p:nvPr/>
        </p:nvPicPr>
        <p:blipFill rotWithShape="1">
          <a:blip r:embed="rId5">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65568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2" name="Fußzeilenplatzhalter 1">
            <a:extLst>
              <a:ext uri="{FF2B5EF4-FFF2-40B4-BE49-F238E27FC236}">
                <a16:creationId xmlns:a16="http://schemas.microsoft.com/office/drawing/2014/main" id="{27470354-3046-4AD5-A91B-EF0259BD7066}"/>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33" name="Datumsplatzhalter 2">
            <a:extLst>
              <a:ext uri="{FF2B5EF4-FFF2-40B4-BE49-F238E27FC236}">
                <a16:creationId xmlns:a16="http://schemas.microsoft.com/office/drawing/2014/main" id="{04CBC278-7423-4E27-A2A1-0D49B41BC695}"/>
              </a:ext>
            </a:extLst>
          </p:cNvPr>
          <p:cNvSpPr>
            <a:spLocks noGrp="1"/>
          </p:cNvSpPr>
          <p:nvPr>
            <p:ph type="dt" sz="half" idx="10"/>
          </p:nvPr>
        </p:nvSpPr>
        <p:spPr>
          <a:xfrm>
            <a:off x="838200" y="6356350"/>
            <a:ext cx="2743200" cy="365125"/>
          </a:xfrm>
        </p:spPr>
        <p:txBody>
          <a:bodyPr/>
          <a:lstStyle/>
          <a:p>
            <a:fld id="{8BF8F9F2-10FF-4C6B-9560-C58ED974EE36}" type="datetime1">
              <a:rPr lang="de-DE" smtClean="0"/>
              <a:t>14.11.2022</a:t>
            </a:fld>
            <a:endParaRPr lang="de-DE" dirty="0"/>
          </a:p>
        </p:txBody>
      </p:sp>
      <p:sp>
        <p:nvSpPr>
          <p:cNvPr id="19" name="Textfeld 18">
            <a:extLst>
              <a:ext uri="{FF2B5EF4-FFF2-40B4-BE49-F238E27FC236}">
                <a16:creationId xmlns:a16="http://schemas.microsoft.com/office/drawing/2014/main" id="{6BA051A7-0D59-47C6-A63D-DDAF1581B583}"/>
              </a:ext>
            </a:extLst>
          </p:cNvPr>
          <p:cNvSpPr txBox="1"/>
          <p:nvPr/>
        </p:nvSpPr>
        <p:spPr>
          <a:xfrm>
            <a:off x="478245" y="2397948"/>
            <a:ext cx="11191966" cy="2062103"/>
          </a:xfrm>
          <a:prstGeom prst="rect">
            <a:avLst/>
          </a:prstGeom>
          <a:noFill/>
        </p:spPr>
        <p:txBody>
          <a:bodyPr wrap="square" rtlCol="0">
            <a:spAutoFit/>
          </a:bodyPr>
          <a:lstStyle/>
          <a:p>
            <a:pPr marL="342900" indent="-342900" algn="ctr">
              <a:buFontTx/>
              <a:buChar char="-"/>
            </a:pPr>
            <a:r>
              <a:rPr lang="de-DE" sz="3200" b="1" u="none" strike="noStrike" dirty="0">
                <a:solidFill>
                  <a:schemeClr val="bg1"/>
                </a:solidFill>
                <a:effectLst/>
                <a:latin typeface="Calibri" panose="020F0502020204030204" pitchFamily="34" charset="0"/>
                <a:cs typeface="Calibri" panose="020F0502020204030204" pitchFamily="34" charset="0"/>
              </a:rPr>
              <a:t>Made in Germany / Südwestfalen – </a:t>
            </a:r>
          </a:p>
          <a:p>
            <a:pPr marL="342900" indent="-342900" algn="ctr">
              <a:buFontTx/>
              <a:buChar char="-"/>
            </a:pPr>
            <a:endParaRPr lang="de-DE" sz="3200" b="1" dirty="0">
              <a:solidFill>
                <a:schemeClr val="bg1"/>
              </a:solidFill>
              <a:latin typeface="Calibri" panose="020F0502020204030204" pitchFamily="34" charset="0"/>
              <a:cs typeface="Calibri" panose="020F0502020204030204" pitchFamily="34" charset="0"/>
            </a:endParaRPr>
          </a:p>
          <a:p>
            <a:pPr algn="ctr"/>
            <a:r>
              <a:rPr lang="de-DE" sz="3200" b="1" dirty="0">
                <a:solidFill>
                  <a:schemeClr val="bg1"/>
                </a:solidFill>
                <a:latin typeface="Calibri" panose="020F0502020204030204" pitchFamily="34" charset="0"/>
                <a:cs typeface="Calibri" panose="020F0502020204030204" pitchFamily="34" charset="0"/>
              </a:rPr>
              <a:t>Made </a:t>
            </a:r>
            <a:r>
              <a:rPr lang="de-DE" sz="3200" b="1" dirty="0" err="1">
                <a:solidFill>
                  <a:schemeClr val="bg1"/>
                </a:solidFill>
                <a:latin typeface="Calibri" panose="020F0502020204030204" pitchFamily="34" charset="0"/>
                <a:cs typeface="Calibri" panose="020F0502020204030204" pitchFamily="34" charset="0"/>
              </a:rPr>
              <a:t>by</a:t>
            </a:r>
            <a:r>
              <a:rPr lang="de-DE" sz="3200" b="1" dirty="0">
                <a:solidFill>
                  <a:schemeClr val="bg1"/>
                </a:solidFill>
                <a:latin typeface="Calibri" panose="020F0502020204030204" pitchFamily="34" charset="0"/>
                <a:cs typeface="Calibri" panose="020F0502020204030204" pitchFamily="34" charset="0"/>
              </a:rPr>
              <a:t> </a:t>
            </a:r>
          </a:p>
          <a:p>
            <a:pPr algn="ctr"/>
            <a:r>
              <a:rPr lang="de-DE" sz="3200" b="1" dirty="0">
                <a:solidFill>
                  <a:schemeClr val="bg1"/>
                </a:solidFill>
                <a:latin typeface="Calibri" panose="020F0502020204030204" pitchFamily="34" charset="0"/>
                <a:cs typeface="Calibri" panose="020F0502020204030204" pitchFamily="34" charset="0"/>
              </a:rPr>
              <a:t>DORNBACH Instandhaltung GmbH</a:t>
            </a:r>
          </a:p>
        </p:txBody>
      </p:sp>
      <p:sp>
        <p:nvSpPr>
          <p:cNvPr id="34" name="Foliennummernplatzhalter 14">
            <a:extLst>
              <a:ext uri="{FF2B5EF4-FFF2-40B4-BE49-F238E27FC236}">
                <a16:creationId xmlns:a16="http://schemas.microsoft.com/office/drawing/2014/main" id="{1FE8F41C-3403-459D-BEB9-2C473D337DFF}"/>
              </a:ext>
            </a:extLst>
          </p:cNvPr>
          <p:cNvSpPr>
            <a:spLocks noGrp="1"/>
          </p:cNvSpPr>
          <p:nvPr>
            <p:ph type="sldNum" sz="quarter" idx="12"/>
          </p:nvPr>
        </p:nvSpPr>
        <p:spPr>
          <a:xfrm>
            <a:off x="8610600" y="6356350"/>
            <a:ext cx="2743200" cy="365125"/>
          </a:xfrm>
        </p:spPr>
        <p:txBody>
          <a:bodyPr/>
          <a:lstStyle/>
          <a:p>
            <a:r>
              <a:rPr lang="de-DE" dirty="0"/>
              <a:t>Jan Dornbach</a:t>
            </a:r>
          </a:p>
        </p:txBody>
      </p:sp>
      <p:pic>
        <p:nvPicPr>
          <p:cNvPr id="2" name="Grafik 1">
            <a:extLst>
              <a:ext uri="{FF2B5EF4-FFF2-40B4-BE49-F238E27FC236}">
                <a16:creationId xmlns:a16="http://schemas.microsoft.com/office/drawing/2014/main" id="{BCD0AD11-A130-495A-9B73-0FEA184190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1625" y="150466"/>
            <a:ext cx="3212271" cy="1019896"/>
          </a:xfrm>
          <a:prstGeom prst="rect">
            <a:avLst/>
          </a:prstGeom>
        </p:spPr>
      </p:pic>
      <p:pic>
        <p:nvPicPr>
          <p:cNvPr id="4" name="Grafik 3">
            <a:extLst>
              <a:ext uri="{FF2B5EF4-FFF2-40B4-BE49-F238E27FC236}">
                <a16:creationId xmlns:a16="http://schemas.microsoft.com/office/drawing/2014/main" id="{2D091202-38F8-4821-B0DF-39B4B0A2BCF4}"/>
              </a:ext>
            </a:extLst>
          </p:cNvPr>
          <p:cNvPicPr>
            <a:picLocks noChangeAspect="1"/>
          </p:cNvPicPr>
          <p:nvPr/>
        </p:nvPicPr>
        <p:blipFill rotWithShape="1">
          <a:blip r:embed="rId4">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180335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5324354" y="227504"/>
            <a:ext cx="6310297" cy="830997"/>
          </a:xfrm>
          <a:prstGeom prst="rect">
            <a:avLst/>
          </a:prstGeom>
          <a:noFill/>
        </p:spPr>
        <p:txBody>
          <a:bodyPr wrap="square" rtlCol="0">
            <a:spAutoFit/>
          </a:bodyPr>
          <a:lstStyle/>
          <a:p>
            <a:pPr algn="r"/>
            <a:r>
              <a:rPr lang="de-DE" sz="4800" dirty="0">
                <a:solidFill>
                  <a:schemeClr val="bg1"/>
                </a:solidFill>
              </a:rPr>
              <a:t> Ihre Kosten</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48" name="Textfeld 47">
            <a:extLst>
              <a:ext uri="{FF2B5EF4-FFF2-40B4-BE49-F238E27FC236}">
                <a16:creationId xmlns:a16="http://schemas.microsoft.com/office/drawing/2014/main" id="{45887EBA-C2CD-4DA7-BB6B-0206AE483AD8}"/>
              </a:ext>
            </a:extLst>
          </p:cNvPr>
          <p:cNvSpPr txBox="1"/>
          <p:nvPr/>
        </p:nvSpPr>
        <p:spPr>
          <a:xfrm>
            <a:off x="513806" y="1458511"/>
            <a:ext cx="11120845" cy="830997"/>
          </a:xfrm>
          <a:prstGeom prst="rect">
            <a:avLst/>
          </a:prstGeom>
          <a:noFill/>
        </p:spPr>
        <p:txBody>
          <a:bodyPr wrap="square" rtlCol="0">
            <a:spAutoFit/>
          </a:bodyPr>
          <a:lstStyle/>
          <a:p>
            <a:r>
              <a:rPr lang="de-DE" sz="2400" dirty="0">
                <a:solidFill>
                  <a:srgbClr val="4379BD"/>
                </a:solidFill>
              </a:rPr>
              <a:t>Ungeplante Stillstands- bzw. Störungszeiten an Ihren Maschinen und Anlagen, kostet Sie jedes Jahr bares Geld. Setzen Sie daher auf Prävention!</a:t>
            </a:r>
          </a:p>
        </p:txBody>
      </p:sp>
      <p:sp>
        <p:nvSpPr>
          <p:cNvPr id="49" name="Fußzeilenplatzhalter 1">
            <a:extLst>
              <a:ext uri="{FF2B5EF4-FFF2-40B4-BE49-F238E27FC236}">
                <a16:creationId xmlns:a16="http://schemas.microsoft.com/office/drawing/2014/main" id="{31B46BDB-8920-4B1D-8719-5D150A93112C}"/>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50" name="Datumsplatzhalter 2">
            <a:extLst>
              <a:ext uri="{FF2B5EF4-FFF2-40B4-BE49-F238E27FC236}">
                <a16:creationId xmlns:a16="http://schemas.microsoft.com/office/drawing/2014/main" id="{1D217F81-942C-4DE9-849C-607F991602FC}"/>
              </a:ext>
            </a:extLst>
          </p:cNvPr>
          <p:cNvSpPr>
            <a:spLocks noGrp="1"/>
          </p:cNvSpPr>
          <p:nvPr>
            <p:ph type="dt" sz="half" idx="10"/>
          </p:nvPr>
        </p:nvSpPr>
        <p:spPr>
          <a:xfrm>
            <a:off x="838200" y="6356350"/>
            <a:ext cx="2743200" cy="365125"/>
          </a:xfrm>
        </p:spPr>
        <p:txBody>
          <a:bodyPr/>
          <a:lstStyle/>
          <a:p>
            <a:fld id="{4E2347A7-9786-458E-83FE-42693E982BA8}" type="datetime1">
              <a:rPr lang="de-DE" smtClean="0"/>
              <a:t>14.11.2022</a:t>
            </a:fld>
            <a:endParaRPr lang="de-DE"/>
          </a:p>
        </p:txBody>
      </p:sp>
      <p:sp>
        <p:nvSpPr>
          <p:cNvPr id="53" name="Foliennummernplatzhalter 52">
            <a:extLst>
              <a:ext uri="{FF2B5EF4-FFF2-40B4-BE49-F238E27FC236}">
                <a16:creationId xmlns:a16="http://schemas.microsoft.com/office/drawing/2014/main" id="{D1A40D4B-57EE-42CC-ACB7-D1834C513EC0}"/>
              </a:ext>
            </a:extLst>
          </p:cNvPr>
          <p:cNvSpPr>
            <a:spLocks noGrp="1"/>
          </p:cNvSpPr>
          <p:nvPr>
            <p:ph type="sldNum" sz="quarter" idx="12"/>
          </p:nvPr>
        </p:nvSpPr>
        <p:spPr/>
        <p:txBody>
          <a:bodyPr/>
          <a:lstStyle/>
          <a:p>
            <a:r>
              <a:rPr lang="de-DE" dirty="0"/>
              <a:t>Jan Dornbach</a:t>
            </a:r>
          </a:p>
        </p:txBody>
      </p:sp>
      <p:graphicFrame>
        <p:nvGraphicFramePr>
          <p:cNvPr id="2" name="Tabelle 1">
            <a:extLst>
              <a:ext uri="{FF2B5EF4-FFF2-40B4-BE49-F238E27FC236}">
                <a16:creationId xmlns:a16="http://schemas.microsoft.com/office/drawing/2014/main" id="{7DF9E7EB-7E9A-4A74-8116-4B8899D066B6}"/>
              </a:ext>
            </a:extLst>
          </p:cNvPr>
          <p:cNvGraphicFramePr>
            <a:graphicFrameLocks noGrp="1"/>
          </p:cNvGraphicFramePr>
          <p:nvPr>
            <p:extLst>
              <p:ext uri="{D42A27DB-BD31-4B8C-83A1-F6EECF244321}">
                <p14:modId xmlns:p14="http://schemas.microsoft.com/office/powerpoint/2010/main" val="588231866"/>
              </p:ext>
            </p:extLst>
          </p:nvPr>
        </p:nvGraphicFramePr>
        <p:xfrm>
          <a:off x="1140381" y="2665326"/>
          <a:ext cx="9911238" cy="3302588"/>
        </p:xfrm>
        <a:graphic>
          <a:graphicData uri="http://schemas.openxmlformats.org/drawingml/2006/table">
            <a:tbl>
              <a:tblPr firstRow="1" bandRow="1">
                <a:tableStyleId>{C083E6E3-FA7D-4D7B-A595-EF9225AFEA82}</a:tableStyleId>
              </a:tblPr>
              <a:tblGrid>
                <a:gridCol w="2424718">
                  <a:extLst>
                    <a:ext uri="{9D8B030D-6E8A-4147-A177-3AD203B41FA5}">
                      <a16:colId xmlns:a16="http://schemas.microsoft.com/office/drawing/2014/main" val="20000"/>
                    </a:ext>
                  </a:extLst>
                </a:gridCol>
                <a:gridCol w="2424718">
                  <a:extLst>
                    <a:ext uri="{9D8B030D-6E8A-4147-A177-3AD203B41FA5}">
                      <a16:colId xmlns:a16="http://schemas.microsoft.com/office/drawing/2014/main" val="20001"/>
                    </a:ext>
                  </a:extLst>
                </a:gridCol>
                <a:gridCol w="2424718">
                  <a:extLst>
                    <a:ext uri="{9D8B030D-6E8A-4147-A177-3AD203B41FA5}">
                      <a16:colId xmlns:a16="http://schemas.microsoft.com/office/drawing/2014/main" val="20002"/>
                    </a:ext>
                  </a:extLst>
                </a:gridCol>
                <a:gridCol w="2637084">
                  <a:extLst>
                    <a:ext uri="{9D8B030D-6E8A-4147-A177-3AD203B41FA5}">
                      <a16:colId xmlns:a16="http://schemas.microsoft.com/office/drawing/2014/main" val="20003"/>
                    </a:ext>
                  </a:extLst>
                </a:gridCol>
              </a:tblGrid>
              <a:tr h="825647">
                <a:tc>
                  <a:txBody>
                    <a:bodyPr/>
                    <a:lstStyle/>
                    <a:p>
                      <a:r>
                        <a:rPr lang="de-DE" sz="1800" b="1" kern="1200" dirty="0">
                          <a:solidFill>
                            <a:schemeClr val="bg1"/>
                          </a:solidFill>
                          <a:latin typeface="+mn-lt"/>
                          <a:ea typeface="+mn-ea"/>
                          <a:cs typeface="+mn-cs"/>
                        </a:rPr>
                        <a:t>Maschinenstundensatz</a:t>
                      </a:r>
                    </a:p>
                  </a:txBody>
                  <a:tcPr/>
                </a:tc>
                <a:tc>
                  <a:txBody>
                    <a:bodyPr/>
                    <a:lstStyle/>
                    <a:p>
                      <a:pPr algn="r"/>
                      <a:r>
                        <a:rPr lang="de-DE" sz="1800" b="1" kern="1200" dirty="0">
                          <a:solidFill>
                            <a:schemeClr val="bg1"/>
                          </a:solidFill>
                          <a:latin typeface="+mn-lt"/>
                          <a:ea typeface="+mn-ea"/>
                          <a:cs typeface="+mn-cs"/>
                        </a:rPr>
                        <a:t>100 €</a:t>
                      </a:r>
                    </a:p>
                  </a:txBody>
                  <a:tcPr/>
                </a:tc>
                <a:tc>
                  <a:txBody>
                    <a:bodyPr/>
                    <a:lstStyle/>
                    <a:p>
                      <a:pPr algn="r"/>
                      <a:r>
                        <a:rPr lang="de-DE" sz="1800" b="1" kern="1200" dirty="0">
                          <a:solidFill>
                            <a:schemeClr val="bg1"/>
                          </a:solidFill>
                          <a:latin typeface="+mn-lt"/>
                          <a:ea typeface="+mn-ea"/>
                          <a:cs typeface="+mn-cs"/>
                        </a:rPr>
                        <a:t>200 €</a:t>
                      </a:r>
                    </a:p>
                  </a:txBody>
                  <a:tcPr/>
                </a:tc>
                <a:tc>
                  <a:txBody>
                    <a:bodyPr/>
                    <a:lstStyle/>
                    <a:p>
                      <a:pPr algn="r"/>
                      <a:r>
                        <a:rPr lang="de-DE" sz="1800" b="1" kern="1200" dirty="0">
                          <a:solidFill>
                            <a:schemeClr val="bg1"/>
                          </a:solidFill>
                          <a:latin typeface="+mn-lt"/>
                          <a:ea typeface="+mn-ea"/>
                          <a:cs typeface="+mn-cs"/>
                        </a:rPr>
                        <a:t>300 €</a:t>
                      </a:r>
                    </a:p>
                  </a:txBody>
                  <a:tcPr/>
                </a:tc>
                <a:extLst>
                  <a:ext uri="{0D108BD9-81ED-4DB2-BD59-A6C34878D82A}">
                    <a16:rowId xmlns:a16="http://schemas.microsoft.com/office/drawing/2014/main" val="10000"/>
                  </a:ext>
                </a:extLst>
              </a:tr>
              <a:tr h="825647">
                <a:tc>
                  <a:txBody>
                    <a:bodyPr/>
                    <a:lstStyle/>
                    <a:p>
                      <a:r>
                        <a:rPr lang="de-DE" sz="1800" b="1" kern="1200" dirty="0">
                          <a:solidFill>
                            <a:schemeClr val="bg1"/>
                          </a:solidFill>
                          <a:latin typeface="+mn-lt"/>
                          <a:ea typeface="+mn-ea"/>
                          <a:cs typeface="+mn-cs"/>
                        </a:rPr>
                        <a:t>Ø Ausfall  / Woche </a:t>
                      </a:r>
                    </a:p>
                  </a:txBody>
                  <a:tcPr/>
                </a:tc>
                <a:tc>
                  <a:txBody>
                    <a:bodyPr/>
                    <a:lstStyle/>
                    <a:p>
                      <a:pPr algn="r"/>
                      <a:r>
                        <a:rPr lang="de-DE" sz="1800" b="1" kern="1200" dirty="0">
                          <a:solidFill>
                            <a:schemeClr val="bg1"/>
                          </a:solidFill>
                          <a:latin typeface="+mn-lt"/>
                          <a:ea typeface="+mn-ea"/>
                          <a:cs typeface="+mn-cs"/>
                        </a:rPr>
                        <a:t>4 h</a:t>
                      </a:r>
                    </a:p>
                  </a:txBody>
                  <a:tcPr/>
                </a:tc>
                <a:tc>
                  <a:txBody>
                    <a:bodyPr/>
                    <a:lstStyle/>
                    <a:p>
                      <a:pPr algn="r"/>
                      <a:r>
                        <a:rPr lang="de-DE" sz="1800" b="1" kern="1200" dirty="0">
                          <a:solidFill>
                            <a:schemeClr val="bg1"/>
                          </a:solidFill>
                          <a:latin typeface="+mn-lt"/>
                          <a:ea typeface="+mn-ea"/>
                          <a:cs typeface="+mn-cs"/>
                        </a:rPr>
                        <a:t>4 h</a:t>
                      </a:r>
                    </a:p>
                  </a:txBody>
                  <a:tcPr/>
                </a:tc>
                <a:tc>
                  <a:txBody>
                    <a:bodyPr/>
                    <a:lstStyle/>
                    <a:p>
                      <a:pPr algn="r"/>
                      <a:r>
                        <a:rPr lang="de-DE" sz="1800" b="1" kern="1200" dirty="0">
                          <a:solidFill>
                            <a:schemeClr val="bg1"/>
                          </a:solidFill>
                          <a:latin typeface="+mn-lt"/>
                          <a:ea typeface="+mn-ea"/>
                          <a:cs typeface="+mn-cs"/>
                        </a:rPr>
                        <a:t>4 h</a:t>
                      </a:r>
                    </a:p>
                  </a:txBody>
                  <a:tcPr/>
                </a:tc>
                <a:extLst>
                  <a:ext uri="{0D108BD9-81ED-4DB2-BD59-A6C34878D82A}">
                    <a16:rowId xmlns:a16="http://schemas.microsoft.com/office/drawing/2014/main" val="10001"/>
                  </a:ext>
                </a:extLst>
              </a:tr>
              <a:tr h="825647">
                <a:tc>
                  <a:txBody>
                    <a:bodyPr/>
                    <a:lstStyle/>
                    <a:p>
                      <a:r>
                        <a:rPr lang="de-DE" sz="1800" b="1" kern="1200" dirty="0">
                          <a:solidFill>
                            <a:schemeClr val="bg1"/>
                          </a:solidFill>
                          <a:latin typeface="+mn-lt"/>
                          <a:ea typeface="+mn-ea"/>
                          <a:cs typeface="+mn-cs"/>
                        </a:rPr>
                        <a:t>pro Jahr / 52 KW</a:t>
                      </a:r>
                    </a:p>
                  </a:txBody>
                  <a:tcPr/>
                </a:tc>
                <a:tc>
                  <a:txBody>
                    <a:bodyPr/>
                    <a:lstStyle/>
                    <a:p>
                      <a:pPr algn="r"/>
                      <a:r>
                        <a:rPr lang="de-DE" sz="1800" b="1" kern="1200" dirty="0">
                          <a:solidFill>
                            <a:schemeClr val="bg1"/>
                          </a:solidFill>
                          <a:latin typeface="+mn-lt"/>
                          <a:ea typeface="+mn-ea"/>
                          <a:cs typeface="+mn-cs"/>
                        </a:rPr>
                        <a:t>208 h</a:t>
                      </a:r>
                    </a:p>
                  </a:txBody>
                  <a:tcPr/>
                </a:tc>
                <a:tc>
                  <a:txBody>
                    <a:bodyPr/>
                    <a:lstStyle/>
                    <a:p>
                      <a:pPr algn="r"/>
                      <a:r>
                        <a:rPr lang="de-DE" sz="1800" b="1" kern="1200" dirty="0">
                          <a:solidFill>
                            <a:schemeClr val="bg1"/>
                          </a:solidFill>
                          <a:latin typeface="+mn-lt"/>
                          <a:ea typeface="+mn-ea"/>
                          <a:cs typeface="+mn-cs"/>
                        </a:rPr>
                        <a:t>208 h</a:t>
                      </a:r>
                    </a:p>
                  </a:txBody>
                  <a:tcPr/>
                </a:tc>
                <a:tc>
                  <a:txBody>
                    <a:bodyPr/>
                    <a:lstStyle/>
                    <a:p>
                      <a:pPr algn="r"/>
                      <a:r>
                        <a:rPr lang="de-DE" sz="1800" b="1" kern="1200" dirty="0">
                          <a:solidFill>
                            <a:schemeClr val="bg1"/>
                          </a:solidFill>
                          <a:latin typeface="+mn-lt"/>
                          <a:ea typeface="+mn-ea"/>
                          <a:cs typeface="+mn-cs"/>
                        </a:rPr>
                        <a:t>208 h</a:t>
                      </a:r>
                    </a:p>
                  </a:txBody>
                  <a:tcPr/>
                </a:tc>
                <a:extLst>
                  <a:ext uri="{0D108BD9-81ED-4DB2-BD59-A6C34878D82A}">
                    <a16:rowId xmlns:a16="http://schemas.microsoft.com/office/drawing/2014/main" val="10002"/>
                  </a:ext>
                </a:extLst>
              </a:tr>
              <a:tr h="825647">
                <a:tc>
                  <a:txBody>
                    <a:bodyPr/>
                    <a:lstStyle/>
                    <a:p>
                      <a:r>
                        <a:rPr lang="de-DE" sz="2400" b="1" u="none" kern="1200" dirty="0">
                          <a:solidFill>
                            <a:srgbClr val="FF0000"/>
                          </a:solidFill>
                          <a:effectLst>
                            <a:outerShdw blurRad="38100" dist="38100" dir="2700000" algn="tl">
                              <a:srgbClr val="000000">
                                <a:alpha val="43137"/>
                              </a:srgbClr>
                            </a:outerShdw>
                          </a:effectLst>
                          <a:latin typeface="+mn-lt"/>
                          <a:ea typeface="+mn-ea"/>
                          <a:cs typeface="+mn-cs"/>
                        </a:rPr>
                        <a:t>Ungeplante Kosten</a:t>
                      </a:r>
                    </a:p>
                  </a:txBody>
                  <a:tcPr/>
                </a:tc>
                <a:tc>
                  <a:txBody>
                    <a:bodyPr/>
                    <a:lstStyle/>
                    <a:p>
                      <a:pPr algn="r"/>
                      <a:r>
                        <a:rPr lang="de-DE" sz="2400" b="1" u="none" kern="1200" dirty="0">
                          <a:solidFill>
                            <a:srgbClr val="FF0000"/>
                          </a:solidFill>
                          <a:effectLst>
                            <a:outerShdw blurRad="38100" dist="38100" dir="2700000" algn="tl">
                              <a:srgbClr val="000000">
                                <a:alpha val="43137"/>
                              </a:srgbClr>
                            </a:outerShdw>
                          </a:effectLst>
                          <a:latin typeface="+mn-lt"/>
                          <a:ea typeface="+mn-ea"/>
                          <a:cs typeface="+mn-cs"/>
                        </a:rPr>
                        <a:t>20.800 €</a:t>
                      </a:r>
                    </a:p>
                  </a:txBody>
                  <a:tcPr/>
                </a:tc>
                <a:tc>
                  <a:txBody>
                    <a:bodyPr/>
                    <a:lstStyle/>
                    <a:p>
                      <a:pPr algn="r"/>
                      <a:r>
                        <a:rPr lang="de-DE" sz="2400" b="1" u="none" kern="1200" dirty="0">
                          <a:solidFill>
                            <a:srgbClr val="FF0000"/>
                          </a:solidFill>
                          <a:effectLst>
                            <a:outerShdw blurRad="38100" dist="38100" dir="2700000" algn="tl">
                              <a:srgbClr val="000000">
                                <a:alpha val="43137"/>
                              </a:srgbClr>
                            </a:outerShdw>
                          </a:effectLst>
                          <a:latin typeface="+mn-lt"/>
                          <a:ea typeface="+mn-ea"/>
                          <a:cs typeface="+mn-cs"/>
                        </a:rPr>
                        <a:t>41.600 €</a:t>
                      </a:r>
                    </a:p>
                  </a:txBody>
                  <a:tcPr/>
                </a:tc>
                <a:tc>
                  <a:txBody>
                    <a:bodyPr/>
                    <a:lstStyle/>
                    <a:p>
                      <a:pPr algn="r"/>
                      <a:r>
                        <a:rPr lang="de-DE" sz="2400" b="1" u="none" kern="1200" dirty="0">
                          <a:solidFill>
                            <a:srgbClr val="FF0000"/>
                          </a:solidFill>
                          <a:effectLst>
                            <a:outerShdw blurRad="38100" dist="38100" dir="2700000" algn="tl">
                              <a:srgbClr val="000000">
                                <a:alpha val="43137"/>
                              </a:srgbClr>
                            </a:outerShdw>
                          </a:effectLst>
                          <a:latin typeface="+mn-lt"/>
                          <a:ea typeface="+mn-ea"/>
                          <a:cs typeface="+mn-cs"/>
                        </a:rPr>
                        <a:t>62.400 €</a:t>
                      </a:r>
                    </a:p>
                  </a:txBody>
                  <a:tcPr/>
                </a:tc>
                <a:extLst>
                  <a:ext uri="{0D108BD9-81ED-4DB2-BD59-A6C34878D82A}">
                    <a16:rowId xmlns:a16="http://schemas.microsoft.com/office/drawing/2014/main" val="10003"/>
                  </a:ext>
                </a:extLst>
              </a:tr>
            </a:tbl>
          </a:graphicData>
        </a:graphic>
      </p:graphicFrame>
      <p:pic>
        <p:nvPicPr>
          <p:cNvPr id="7" name="Grafik 6">
            <a:extLst>
              <a:ext uri="{FF2B5EF4-FFF2-40B4-BE49-F238E27FC236}">
                <a16:creationId xmlns:a16="http://schemas.microsoft.com/office/drawing/2014/main" id="{081C270D-B5C0-4119-91FB-3F8E45F738EA}"/>
              </a:ext>
            </a:extLst>
          </p:cNvPr>
          <p:cNvPicPr>
            <a:picLocks noChangeAspect="1"/>
          </p:cNvPicPr>
          <p:nvPr/>
        </p:nvPicPr>
        <p:blipFill rotWithShape="1">
          <a:blip r:embed="rId3">
            <a:clrChange>
              <a:clrFrom>
                <a:srgbClr val="000000"/>
              </a:clrFrom>
              <a:clrTo>
                <a:srgbClr val="000000">
                  <a:alpha val="0"/>
                </a:srgbClr>
              </a:clrTo>
            </a:clrChange>
          </a:blip>
          <a:srcRect l="13513" t="37114" r="11700" b="36769"/>
          <a:stretch/>
        </p:blipFill>
        <p:spPr>
          <a:xfrm>
            <a:off x="513806" y="232055"/>
            <a:ext cx="3524794" cy="869755"/>
          </a:xfrm>
          <a:prstGeom prst="rect">
            <a:avLst/>
          </a:prstGeom>
        </p:spPr>
      </p:pic>
    </p:spTree>
    <p:extLst>
      <p:ext uri="{BB962C8B-B14F-4D97-AF65-F5344CB8AC3E}">
        <p14:creationId xmlns:p14="http://schemas.microsoft.com/office/powerpoint/2010/main" val="364103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2" name="Fußzeilenplatzhalter 1">
            <a:extLst>
              <a:ext uri="{FF2B5EF4-FFF2-40B4-BE49-F238E27FC236}">
                <a16:creationId xmlns:a16="http://schemas.microsoft.com/office/drawing/2014/main" id="{27470354-3046-4AD5-A91B-EF0259BD7066}"/>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33" name="Datumsplatzhalter 2">
            <a:extLst>
              <a:ext uri="{FF2B5EF4-FFF2-40B4-BE49-F238E27FC236}">
                <a16:creationId xmlns:a16="http://schemas.microsoft.com/office/drawing/2014/main" id="{04CBC278-7423-4E27-A2A1-0D49B41BC695}"/>
              </a:ext>
            </a:extLst>
          </p:cNvPr>
          <p:cNvSpPr>
            <a:spLocks noGrp="1"/>
          </p:cNvSpPr>
          <p:nvPr>
            <p:ph type="dt" sz="half" idx="10"/>
          </p:nvPr>
        </p:nvSpPr>
        <p:spPr>
          <a:xfrm>
            <a:off x="838200" y="6356350"/>
            <a:ext cx="2743200" cy="365125"/>
          </a:xfrm>
        </p:spPr>
        <p:txBody>
          <a:bodyPr/>
          <a:lstStyle/>
          <a:p>
            <a:fld id="{EFBF7556-9856-487C-BC6B-89EC2954E405}" type="datetime1">
              <a:rPr lang="de-DE" smtClean="0"/>
              <a:t>14.11.2022</a:t>
            </a:fld>
            <a:endParaRPr lang="de-DE"/>
          </a:p>
        </p:txBody>
      </p:sp>
      <p:sp>
        <p:nvSpPr>
          <p:cNvPr id="16" name="Textfeld 15">
            <a:extLst>
              <a:ext uri="{FF2B5EF4-FFF2-40B4-BE49-F238E27FC236}">
                <a16:creationId xmlns:a16="http://schemas.microsoft.com/office/drawing/2014/main" id="{19E5B528-EF80-438E-AD87-3D7A56DDABB8}"/>
              </a:ext>
            </a:extLst>
          </p:cNvPr>
          <p:cNvSpPr txBox="1"/>
          <p:nvPr/>
        </p:nvSpPr>
        <p:spPr>
          <a:xfrm>
            <a:off x="5283200" y="209716"/>
            <a:ext cx="6351451" cy="830997"/>
          </a:xfrm>
          <a:prstGeom prst="rect">
            <a:avLst/>
          </a:prstGeom>
          <a:noFill/>
        </p:spPr>
        <p:txBody>
          <a:bodyPr wrap="square" rtlCol="0">
            <a:spAutoFit/>
          </a:bodyPr>
          <a:lstStyle/>
          <a:p>
            <a:pPr algn="r"/>
            <a:r>
              <a:rPr lang="de-DE" sz="4800" dirty="0">
                <a:solidFill>
                  <a:schemeClr val="bg1"/>
                </a:solidFill>
              </a:rPr>
              <a:t>Ihre Balance</a:t>
            </a:r>
          </a:p>
        </p:txBody>
      </p:sp>
      <p:sp>
        <p:nvSpPr>
          <p:cNvPr id="18" name="Foliennummernplatzhalter 14">
            <a:extLst>
              <a:ext uri="{FF2B5EF4-FFF2-40B4-BE49-F238E27FC236}">
                <a16:creationId xmlns:a16="http://schemas.microsoft.com/office/drawing/2014/main" id="{C96A2CED-3686-40B7-80BF-0B111B0EE3DC}"/>
              </a:ext>
            </a:extLst>
          </p:cNvPr>
          <p:cNvSpPr>
            <a:spLocks noGrp="1"/>
          </p:cNvSpPr>
          <p:nvPr>
            <p:ph type="sldNum" sz="quarter" idx="12"/>
          </p:nvPr>
        </p:nvSpPr>
        <p:spPr>
          <a:xfrm>
            <a:off x="8610600" y="6356350"/>
            <a:ext cx="2743200" cy="365125"/>
          </a:xfrm>
        </p:spPr>
        <p:txBody>
          <a:bodyPr/>
          <a:lstStyle/>
          <a:p>
            <a:r>
              <a:rPr lang="de-DE" dirty="0"/>
              <a:t>Jan Dornbach</a:t>
            </a:r>
          </a:p>
        </p:txBody>
      </p:sp>
      <p:sp>
        <p:nvSpPr>
          <p:cNvPr id="19" name="Textfeld 18">
            <a:extLst>
              <a:ext uri="{FF2B5EF4-FFF2-40B4-BE49-F238E27FC236}">
                <a16:creationId xmlns:a16="http://schemas.microsoft.com/office/drawing/2014/main" id="{EA0504D9-53FB-4E0B-841B-E5108DF6D724}"/>
              </a:ext>
            </a:extLst>
          </p:cNvPr>
          <p:cNvSpPr txBox="1"/>
          <p:nvPr/>
        </p:nvSpPr>
        <p:spPr>
          <a:xfrm>
            <a:off x="442685" y="1455633"/>
            <a:ext cx="11191966" cy="1200329"/>
          </a:xfrm>
          <a:prstGeom prst="rect">
            <a:avLst/>
          </a:prstGeom>
          <a:noFill/>
        </p:spPr>
        <p:txBody>
          <a:bodyPr wrap="square" rtlCol="0">
            <a:spAutoFit/>
          </a:bodyPr>
          <a:lstStyle/>
          <a:p>
            <a:r>
              <a:rPr lang="de-DE" sz="2400" b="0" i="0" u="none" strike="noStrike" dirty="0">
                <a:solidFill>
                  <a:srgbClr val="4379BD"/>
                </a:solidFill>
                <a:effectLst/>
              </a:rPr>
              <a:t>DORNBACH Instandhaltung GmbH</a:t>
            </a:r>
            <a:r>
              <a:rPr lang="de-DE" sz="2400" b="0" i="0" u="none" strike="noStrike" dirty="0">
                <a:solidFill>
                  <a:srgbClr val="4379BD"/>
                </a:solidFill>
                <a:effectLst/>
                <a:cs typeface="Calibri" panose="020F0502020204030204" pitchFamily="34" charset="0"/>
              </a:rPr>
              <a:t> </a:t>
            </a:r>
            <a:r>
              <a:rPr lang="de-DE" sz="2400" b="0" i="0" u="none" strike="noStrike" dirty="0">
                <a:solidFill>
                  <a:srgbClr val="4379BD"/>
                </a:solidFill>
                <a:effectLst/>
              </a:rPr>
              <a:t>findet mit Ihnen die richtige Balance zwischen Instandhaltungskosten und -intensität um</a:t>
            </a:r>
            <a:r>
              <a:rPr lang="de-DE" sz="2400" dirty="0">
                <a:solidFill>
                  <a:srgbClr val="4379BD"/>
                </a:solidFill>
              </a:rPr>
              <a:t> Ihr Risiko durch Maschinenausfälle und ungeplante Kosten zu minimieren.</a:t>
            </a:r>
          </a:p>
        </p:txBody>
      </p:sp>
      <p:cxnSp>
        <p:nvCxnSpPr>
          <p:cNvPr id="6" name="Gerade Verbindung mit Pfeil 5">
            <a:extLst>
              <a:ext uri="{FF2B5EF4-FFF2-40B4-BE49-F238E27FC236}">
                <a16:creationId xmlns:a16="http://schemas.microsoft.com/office/drawing/2014/main" id="{580C8B3D-65FE-4032-A480-AE1C260F3305}"/>
              </a:ext>
            </a:extLst>
          </p:cNvPr>
          <p:cNvCxnSpPr>
            <a:cxnSpLocks/>
          </p:cNvCxnSpPr>
          <p:nvPr/>
        </p:nvCxnSpPr>
        <p:spPr>
          <a:xfrm flipV="1">
            <a:off x="3267892" y="2941592"/>
            <a:ext cx="0" cy="2808514"/>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F0A8EB83-901F-4163-B33F-83ED7AE3A1F0}"/>
              </a:ext>
            </a:extLst>
          </p:cNvPr>
          <p:cNvCxnSpPr>
            <a:cxnSpLocks/>
          </p:cNvCxnSpPr>
          <p:nvPr/>
        </p:nvCxnSpPr>
        <p:spPr>
          <a:xfrm>
            <a:off x="3267892" y="5721531"/>
            <a:ext cx="5410199"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2" name="Rechteck: abgerundete Ecken 21">
            <a:extLst>
              <a:ext uri="{FF2B5EF4-FFF2-40B4-BE49-F238E27FC236}">
                <a16:creationId xmlns:a16="http://schemas.microsoft.com/office/drawing/2014/main" id="{0BCA4EFE-A736-491D-B7E2-5899BF2C03D8}"/>
              </a:ext>
            </a:extLst>
          </p:cNvPr>
          <p:cNvSpPr/>
          <p:nvPr/>
        </p:nvSpPr>
        <p:spPr>
          <a:xfrm>
            <a:off x="3520835" y="3168986"/>
            <a:ext cx="1575029" cy="24088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2000" dirty="0">
                <a:solidFill>
                  <a:srgbClr val="3E3933"/>
                </a:solidFill>
              </a:rPr>
              <a:t>Risiko</a:t>
            </a:r>
          </a:p>
          <a:p>
            <a:pPr algn="ctr"/>
            <a:r>
              <a:rPr lang="de-DE" sz="2000" dirty="0">
                <a:solidFill>
                  <a:srgbClr val="3E3933"/>
                </a:solidFill>
              </a:rPr>
              <a:t>Bereich</a:t>
            </a:r>
            <a:endParaRPr lang="de-DE" dirty="0">
              <a:solidFill>
                <a:srgbClr val="3E3933"/>
              </a:solidFill>
            </a:endParaRPr>
          </a:p>
        </p:txBody>
      </p:sp>
      <p:sp>
        <p:nvSpPr>
          <p:cNvPr id="37" name="Rechteck: abgerundete Ecken 36">
            <a:extLst>
              <a:ext uri="{FF2B5EF4-FFF2-40B4-BE49-F238E27FC236}">
                <a16:creationId xmlns:a16="http://schemas.microsoft.com/office/drawing/2014/main" id="{494BF3C3-1CCA-47DB-9B05-492314047BA8}"/>
              </a:ext>
            </a:extLst>
          </p:cNvPr>
          <p:cNvSpPr/>
          <p:nvPr/>
        </p:nvSpPr>
        <p:spPr>
          <a:xfrm>
            <a:off x="5185477" y="3168986"/>
            <a:ext cx="1575029" cy="2408843"/>
          </a:xfrm>
          <a:prstGeom prst="roundRect">
            <a:avLst/>
          </a:prstGeom>
          <a:solidFill>
            <a:srgbClr val="4379BD"/>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2000" dirty="0"/>
              <a:t>Ihr Bereich</a:t>
            </a:r>
          </a:p>
        </p:txBody>
      </p:sp>
      <p:sp>
        <p:nvSpPr>
          <p:cNvPr id="42" name="Rechteck: abgerundete Ecken 41">
            <a:extLst>
              <a:ext uri="{FF2B5EF4-FFF2-40B4-BE49-F238E27FC236}">
                <a16:creationId xmlns:a16="http://schemas.microsoft.com/office/drawing/2014/main" id="{4ED57837-7E01-4974-BAA4-9D0EBC588129}"/>
              </a:ext>
            </a:extLst>
          </p:cNvPr>
          <p:cNvSpPr/>
          <p:nvPr/>
        </p:nvSpPr>
        <p:spPr>
          <a:xfrm>
            <a:off x="6850119" y="3141427"/>
            <a:ext cx="1575029" cy="24088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2000" dirty="0">
                <a:solidFill>
                  <a:srgbClr val="3E3933"/>
                </a:solidFill>
              </a:rPr>
              <a:t>Komfort</a:t>
            </a:r>
          </a:p>
          <a:p>
            <a:pPr algn="ctr"/>
            <a:r>
              <a:rPr lang="de-DE" sz="2000" dirty="0">
                <a:solidFill>
                  <a:srgbClr val="3E3933"/>
                </a:solidFill>
              </a:rPr>
              <a:t>Bereich</a:t>
            </a:r>
          </a:p>
        </p:txBody>
      </p:sp>
      <p:sp>
        <p:nvSpPr>
          <p:cNvPr id="43" name="Textfeld 42">
            <a:extLst>
              <a:ext uri="{FF2B5EF4-FFF2-40B4-BE49-F238E27FC236}">
                <a16:creationId xmlns:a16="http://schemas.microsoft.com/office/drawing/2014/main" id="{3EB71720-6BEA-4A3E-9036-F3394AA04CF1}"/>
              </a:ext>
            </a:extLst>
          </p:cNvPr>
          <p:cNvSpPr txBox="1"/>
          <p:nvPr/>
        </p:nvSpPr>
        <p:spPr>
          <a:xfrm>
            <a:off x="7077891" y="5750106"/>
            <a:ext cx="1846218" cy="400110"/>
          </a:xfrm>
          <a:prstGeom prst="rect">
            <a:avLst/>
          </a:prstGeom>
          <a:noFill/>
        </p:spPr>
        <p:txBody>
          <a:bodyPr wrap="square" rtlCol="0">
            <a:spAutoFit/>
          </a:bodyPr>
          <a:lstStyle/>
          <a:p>
            <a:r>
              <a:rPr lang="de-DE" sz="2000" dirty="0">
                <a:solidFill>
                  <a:schemeClr val="bg1"/>
                </a:solidFill>
              </a:rPr>
              <a:t>IH-Intensität</a:t>
            </a:r>
          </a:p>
        </p:txBody>
      </p:sp>
      <p:sp>
        <p:nvSpPr>
          <p:cNvPr id="44" name="Textfeld 43">
            <a:extLst>
              <a:ext uri="{FF2B5EF4-FFF2-40B4-BE49-F238E27FC236}">
                <a16:creationId xmlns:a16="http://schemas.microsoft.com/office/drawing/2014/main" id="{C0ECAD8C-76C0-4716-8AEC-FFF3E7BD63F7}"/>
              </a:ext>
            </a:extLst>
          </p:cNvPr>
          <p:cNvSpPr txBox="1"/>
          <p:nvPr/>
        </p:nvSpPr>
        <p:spPr>
          <a:xfrm>
            <a:off x="2009778" y="2996499"/>
            <a:ext cx="1258114" cy="400110"/>
          </a:xfrm>
          <a:prstGeom prst="rect">
            <a:avLst/>
          </a:prstGeom>
          <a:noFill/>
        </p:spPr>
        <p:txBody>
          <a:bodyPr wrap="square" rtlCol="0">
            <a:spAutoFit/>
          </a:bodyPr>
          <a:lstStyle/>
          <a:p>
            <a:r>
              <a:rPr lang="de-DE" sz="2000" dirty="0">
                <a:solidFill>
                  <a:schemeClr val="bg1"/>
                </a:solidFill>
              </a:rPr>
              <a:t>IH-Kosten</a:t>
            </a:r>
          </a:p>
        </p:txBody>
      </p:sp>
      <p:sp>
        <p:nvSpPr>
          <p:cNvPr id="48" name="Halbbogen 47">
            <a:extLst>
              <a:ext uri="{FF2B5EF4-FFF2-40B4-BE49-F238E27FC236}">
                <a16:creationId xmlns:a16="http://schemas.microsoft.com/office/drawing/2014/main" id="{A2DC9630-BDAC-46E7-BBDA-9D5464AE7930}"/>
              </a:ext>
            </a:extLst>
          </p:cNvPr>
          <p:cNvSpPr/>
          <p:nvPr/>
        </p:nvSpPr>
        <p:spPr>
          <a:xfrm rot="10800000">
            <a:off x="3581399" y="1646957"/>
            <a:ext cx="4762643" cy="3123990"/>
          </a:xfrm>
          <a:prstGeom prst="blockArc">
            <a:avLst>
              <a:gd name="adj1" fmla="val 10967173"/>
              <a:gd name="adj2" fmla="val 21523533"/>
              <a:gd name="adj3" fmla="val 3268"/>
            </a:avLst>
          </a:prstGeom>
          <a:solidFill>
            <a:srgbClr val="FF0000"/>
          </a:solidFill>
          <a:ln w="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a:solidFill>
                <a:schemeClr val="tx1"/>
              </a:solidFill>
            </a:endParaRPr>
          </a:p>
        </p:txBody>
      </p:sp>
      <p:pic>
        <p:nvPicPr>
          <p:cNvPr id="5" name="Grafik 4">
            <a:extLst>
              <a:ext uri="{FF2B5EF4-FFF2-40B4-BE49-F238E27FC236}">
                <a16:creationId xmlns:a16="http://schemas.microsoft.com/office/drawing/2014/main" id="{CEC26399-7489-4D6A-8378-CFD34396D0B0}"/>
              </a:ext>
            </a:extLst>
          </p:cNvPr>
          <p:cNvPicPr>
            <a:picLocks noChangeAspect="1"/>
          </p:cNvPicPr>
          <p:nvPr/>
        </p:nvPicPr>
        <p:blipFill rotWithShape="1">
          <a:blip r:embed="rId3">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182835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6923304" y="227504"/>
            <a:ext cx="4711347" cy="830997"/>
          </a:xfrm>
          <a:prstGeom prst="rect">
            <a:avLst/>
          </a:prstGeom>
          <a:noFill/>
        </p:spPr>
        <p:txBody>
          <a:bodyPr wrap="square" rtlCol="0">
            <a:spAutoFit/>
          </a:bodyPr>
          <a:lstStyle/>
          <a:p>
            <a:pPr algn="r"/>
            <a:r>
              <a:rPr lang="de-DE" sz="4800" dirty="0">
                <a:solidFill>
                  <a:schemeClr val="bg1"/>
                </a:solidFill>
              </a:rPr>
              <a:t>Ihre Bedürfnisse</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44" name="Fußzeilenplatzhalter 30">
            <a:extLst>
              <a:ext uri="{FF2B5EF4-FFF2-40B4-BE49-F238E27FC236}">
                <a16:creationId xmlns:a16="http://schemas.microsoft.com/office/drawing/2014/main" id="{6E08A586-A9F9-4E47-875B-CCD0B7C0FC98}"/>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45" name="Datumsplatzhalter 31">
            <a:extLst>
              <a:ext uri="{FF2B5EF4-FFF2-40B4-BE49-F238E27FC236}">
                <a16:creationId xmlns:a16="http://schemas.microsoft.com/office/drawing/2014/main" id="{E8813DC8-5A9F-428B-B344-667343FC3A45}"/>
              </a:ext>
            </a:extLst>
          </p:cNvPr>
          <p:cNvSpPr>
            <a:spLocks noGrp="1"/>
          </p:cNvSpPr>
          <p:nvPr>
            <p:ph type="dt" sz="half" idx="10"/>
          </p:nvPr>
        </p:nvSpPr>
        <p:spPr>
          <a:xfrm>
            <a:off x="838200" y="6356350"/>
            <a:ext cx="2743200" cy="365125"/>
          </a:xfrm>
        </p:spPr>
        <p:txBody>
          <a:bodyPr/>
          <a:lstStyle/>
          <a:p>
            <a:fld id="{606E499A-11A7-49E2-9238-B9E4B1AAE36E}" type="datetime1">
              <a:rPr lang="de-DE" smtClean="0"/>
              <a:t>14.11.2022</a:t>
            </a:fld>
            <a:endParaRPr lang="de-DE"/>
          </a:p>
        </p:txBody>
      </p:sp>
      <p:sp>
        <p:nvSpPr>
          <p:cNvPr id="2" name="Foliennummernplatzhalter 1">
            <a:extLst>
              <a:ext uri="{FF2B5EF4-FFF2-40B4-BE49-F238E27FC236}">
                <a16:creationId xmlns:a16="http://schemas.microsoft.com/office/drawing/2014/main" id="{48A3383C-C8B9-4B4D-9745-97A3731A079C}"/>
              </a:ext>
            </a:extLst>
          </p:cNvPr>
          <p:cNvSpPr>
            <a:spLocks noGrp="1"/>
          </p:cNvSpPr>
          <p:nvPr>
            <p:ph type="sldNum" sz="quarter" idx="12"/>
          </p:nvPr>
        </p:nvSpPr>
        <p:spPr/>
        <p:txBody>
          <a:bodyPr/>
          <a:lstStyle/>
          <a:p>
            <a:r>
              <a:rPr lang="de-DE" dirty="0"/>
              <a:t>Jan Dornbach</a:t>
            </a:r>
          </a:p>
        </p:txBody>
      </p:sp>
      <p:sp>
        <p:nvSpPr>
          <p:cNvPr id="26" name="Textfeld 25">
            <a:extLst>
              <a:ext uri="{FF2B5EF4-FFF2-40B4-BE49-F238E27FC236}">
                <a16:creationId xmlns:a16="http://schemas.microsoft.com/office/drawing/2014/main" id="{6B3C650F-5B74-459B-9673-9E1FE1E583B3}"/>
              </a:ext>
            </a:extLst>
          </p:cNvPr>
          <p:cNvSpPr txBox="1"/>
          <p:nvPr/>
        </p:nvSpPr>
        <p:spPr>
          <a:xfrm>
            <a:off x="8750692" y="2644910"/>
            <a:ext cx="2743200" cy="707886"/>
          </a:xfrm>
          <a:prstGeom prst="rect">
            <a:avLst/>
          </a:prstGeom>
          <a:noFill/>
        </p:spPr>
        <p:txBody>
          <a:bodyPr wrap="square" rtlCol="0">
            <a:spAutoFit/>
          </a:bodyPr>
          <a:lstStyle/>
          <a:p>
            <a:r>
              <a:rPr lang="de-DE" sz="4000" dirty="0">
                <a:solidFill>
                  <a:schemeClr val="bg1"/>
                </a:solidFill>
              </a:rPr>
              <a:t>Outsourcing</a:t>
            </a:r>
          </a:p>
        </p:txBody>
      </p:sp>
      <p:sp>
        <p:nvSpPr>
          <p:cNvPr id="27" name="Textfeld 26">
            <a:extLst>
              <a:ext uri="{FF2B5EF4-FFF2-40B4-BE49-F238E27FC236}">
                <a16:creationId xmlns:a16="http://schemas.microsoft.com/office/drawing/2014/main" id="{63CC78D1-D68E-4F61-8862-2E7F9254AC4B}"/>
              </a:ext>
            </a:extLst>
          </p:cNvPr>
          <p:cNvSpPr txBox="1"/>
          <p:nvPr/>
        </p:nvSpPr>
        <p:spPr>
          <a:xfrm>
            <a:off x="8750692" y="4709529"/>
            <a:ext cx="2743200" cy="707886"/>
          </a:xfrm>
          <a:prstGeom prst="rect">
            <a:avLst/>
          </a:prstGeom>
          <a:noFill/>
        </p:spPr>
        <p:txBody>
          <a:bodyPr wrap="square" rtlCol="0">
            <a:spAutoFit/>
          </a:bodyPr>
          <a:lstStyle/>
          <a:p>
            <a:r>
              <a:rPr lang="de-DE" sz="4000" dirty="0">
                <a:solidFill>
                  <a:schemeClr val="bg1"/>
                </a:solidFill>
              </a:rPr>
              <a:t>Consulting</a:t>
            </a:r>
          </a:p>
        </p:txBody>
      </p:sp>
      <p:sp>
        <p:nvSpPr>
          <p:cNvPr id="4" name="Pfeil: Fünfeck 3">
            <a:extLst>
              <a:ext uri="{FF2B5EF4-FFF2-40B4-BE49-F238E27FC236}">
                <a16:creationId xmlns:a16="http://schemas.microsoft.com/office/drawing/2014/main" id="{FD8BC6FD-3825-4680-99E1-D65C7B640EEA}"/>
              </a:ext>
            </a:extLst>
          </p:cNvPr>
          <p:cNvSpPr/>
          <p:nvPr/>
        </p:nvSpPr>
        <p:spPr>
          <a:xfrm>
            <a:off x="513806" y="2222781"/>
            <a:ext cx="6579422" cy="1553054"/>
          </a:xfrm>
          <a:prstGeom prst="homePlate">
            <a:avLst/>
          </a:prstGeom>
          <a:solidFill>
            <a:srgbClr val="4379BD"/>
          </a:solidFill>
          <a:ln>
            <a:solidFill>
              <a:srgbClr val="5D7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1800" dirty="0"/>
              <a:t>Instandhaltung ist für Sie keine direkte Kernkompetenz?</a:t>
            </a:r>
          </a:p>
          <a:p>
            <a:pPr marL="285750" indent="-285750">
              <a:buFont typeface="Arial" panose="020B0604020202020204" pitchFamily="34" charset="0"/>
              <a:buChar char="•"/>
            </a:pPr>
            <a:r>
              <a:rPr lang="de-DE" sz="1800" dirty="0"/>
              <a:t>Die Vergabe von Instandhaltung und Nebenprozessen ist Teil Ihrer Unternehmensstrategie?</a:t>
            </a:r>
          </a:p>
          <a:p>
            <a:pPr algn="ctr"/>
            <a:endParaRPr lang="de-DE" dirty="0"/>
          </a:p>
        </p:txBody>
      </p:sp>
      <p:sp>
        <p:nvSpPr>
          <p:cNvPr id="15" name="Pfeil: Fünfeck 14">
            <a:extLst>
              <a:ext uri="{FF2B5EF4-FFF2-40B4-BE49-F238E27FC236}">
                <a16:creationId xmlns:a16="http://schemas.microsoft.com/office/drawing/2014/main" id="{7684C24A-B400-4CA3-93AD-869067C8E091}"/>
              </a:ext>
            </a:extLst>
          </p:cNvPr>
          <p:cNvSpPr/>
          <p:nvPr/>
        </p:nvSpPr>
        <p:spPr>
          <a:xfrm>
            <a:off x="513806" y="4364769"/>
            <a:ext cx="6579422" cy="1525492"/>
          </a:xfrm>
          <a:prstGeom prst="homePlate">
            <a:avLst/>
          </a:prstGeom>
          <a:solidFill>
            <a:srgbClr val="4379BD"/>
          </a:solidFill>
          <a:ln>
            <a:solidFill>
              <a:srgbClr val="5D7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1800" dirty="0"/>
              <a:t>Sie möchten Instandhaltungsprozesse optimieren?</a:t>
            </a:r>
          </a:p>
          <a:p>
            <a:pPr marL="285750" indent="-285750">
              <a:buFont typeface="Arial" panose="020B0604020202020204" pitchFamily="34" charset="0"/>
              <a:buChar char="•"/>
            </a:pPr>
            <a:r>
              <a:rPr lang="de-DE" sz="1800" dirty="0"/>
              <a:t>Sie benötigen Unterstützung für Ihr Instandhaltungsmanagement?</a:t>
            </a:r>
          </a:p>
          <a:p>
            <a:pPr algn="ctr"/>
            <a:endParaRPr lang="de-DE" dirty="0"/>
          </a:p>
        </p:txBody>
      </p:sp>
      <p:pic>
        <p:nvPicPr>
          <p:cNvPr id="5" name="Grafik 4">
            <a:extLst>
              <a:ext uri="{FF2B5EF4-FFF2-40B4-BE49-F238E27FC236}">
                <a16:creationId xmlns:a16="http://schemas.microsoft.com/office/drawing/2014/main" id="{764A3F3D-75EB-4B4B-8B4C-6FFF01ED8D8B}"/>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7556108" y="2502408"/>
            <a:ext cx="1100476" cy="984873"/>
          </a:xfrm>
          <a:prstGeom prst="rect">
            <a:avLst/>
          </a:prstGeom>
        </p:spPr>
      </p:pic>
      <p:pic>
        <p:nvPicPr>
          <p:cNvPr id="7" name="Grafik 6">
            <a:extLst>
              <a:ext uri="{FF2B5EF4-FFF2-40B4-BE49-F238E27FC236}">
                <a16:creationId xmlns:a16="http://schemas.microsoft.com/office/drawing/2014/main" id="{88600B29-4B08-4839-B689-82B981F55104}"/>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7556108" y="4571035"/>
            <a:ext cx="1100476" cy="984873"/>
          </a:xfrm>
          <a:prstGeom prst="rect">
            <a:avLst/>
          </a:prstGeom>
        </p:spPr>
      </p:pic>
      <p:pic>
        <p:nvPicPr>
          <p:cNvPr id="8" name="Grafik 7">
            <a:extLst>
              <a:ext uri="{FF2B5EF4-FFF2-40B4-BE49-F238E27FC236}">
                <a16:creationId xmlns:a16="http://schemas.microsoft.com/office/drawing/2014/main" id="{0A0E2180-730C-4B88-85EE-919B3C924634}"/>
              </a:ext>
            </a:extLst>
          </p:cNvPr>
          <p:cNvPicPr>
            <a:picLocks noChangeAspect="1"/>
          </p:cNvPicPr>
          <p:nvPr/>
        </p:nvPicPr>
        <p:blipFill rotWithShape="1">
          <a:blip r:embed="rId4">
            <a:clrChange>
              <a:clrFrom>
                <a:srgbClr val="000000"/>
              </a:clrFrom>
              <a:clrTo>
                <a:srgbClr val="000000">
                  <a:alpha val="0"/>
                </a:srgbClr>
              </a:clrTo>
            </a:clrChange>
          </a:blip>
          <a:srcRect l="13513" t="37114" r="11700" b="36769"/>
          <a:stretch/>
        </p:blipFill>
        <p:spPr>
          <a:xfrm>
            <a:off x="557349" y="208573"/>
            <a:ext cx="3524794" cy="869755"/>
          </a:xfrm>
          <a:prstGeom prst="rect">
            <a:avLst/>
          </a:prstGeom>
        </p:spPr>
      </p:pic>
    </p:spTree>
    <p:extLst>
      <p:ext uri="{BB962C8B-B14F-4D97-AF65-F5344CB8AC3E}">
        <p14:creationId xmlns:p14="http://schemas.microsoft.com/office/powerpoint/2010/main" val="2595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4826524" y="209716"/>
            <a:ext cx="6808127" cy="830997"/>
          </a:xfrm>
          <a:prstGeom prst="rect">
            <a:avLst/>
          </a:prstGeom>
          <a:noFill/>
        </p:spPr>
        <p:txBody>
          <a:bodyPr wrap="square" rtlCol="0">
            <a:spAutoFit/>
          </a:bodyPr>
          <a:lstStyle/>
          <a:p>
            <a:pPr algn="r"/>
            <a:r>
              <a:rPr lang="de-DE" sz="4800" dirty="0">
                <a:solidFill>
                  <a:schemeClr val="bg1"/>
                </a:solidFill>
              </a:rPr>
              <a:t>Unsere Dienstleistungen</a:t>
            </a:r>
          </a:p>
        </p:txBody>
      </p:sp>
      <p:sp>
        <p:nvSpPr>
          <p:cNvPr id="5" name="Textfeld 4">
            <a:extLst>
              <a:ext uri="{FF2B5EF4-FFF2-40B4-BE49-F238E27FC236}">
                <a16:creationId xmlns:a16="http://schemas.microsoft.com/office/drawing/2014/main" id="{940CD5DE-A395-49DB-9573-794634E59E88}"/>
              </a:ext>
            </a:extLst>
          </p:cNvPr>
          <p:cNvSpPr txBox="1"/>
          <p:nvPr/>
        </p:nvSpPr>
        <p:spPr>
          <a:xfrm>
            <a:off x="1507597" y="3117659"/>
            <a:ext cx="2832345" cy="523220"/>
          </a:xfrm>
          <a:prstGeom prst="rect">
            <a:avLst/>
          </a:prstGeom>
          <a:noFill/>
        </p:spPr>
        <p:txBody>
          <a:bodyPr wrap="square" rtlCol="0">
            <a:spAutoFit/>
          </a:bodyPr>
          <a:lstStyle/>
          <a:p>
            <a:r>
              <a:rPr lang="de-DE" sz="2800" dirty="0">
                <a:solidFill>
                  <a:srgbClr val="0070C0"/>
                </a:solidFill>
                <a:hlinkClick r:id="rId3">
                  <a:extLst>
                    <a:ext uri="{A12FA001-AC4F-418D-AE19-62706E023703}">
                      <ahyp:hlinkClr xmlns:ahyp="http://schemas.microsoft.com/office/drawing/2018/hyperlinkcolor" val="tx"/>
                    </a:ext>
                  </a:extLst>
                </a:hlinkClick>
              </a:rPr>
              <a:t>Inspektion</a:t>
            </a:r>
            <a:endParaRPr lang="de-DE" sz="2800" dirty="0">
              <a:solidFill>
                <a:srgbClr val="0070C0"/>
              </a:solidFill>
            </a:endParaRPr>
          </a:p>
        </p:txBody>
      </p:sp>
      <p:sp>
        <p:nvSpPr>
          <p:cNvPr id="8" name="Textfeld 7">
            <a:hlinkClick r:id="rId4"/>
            <a:extLst>
              <a:ext uri="{FF2B5EF4-FFF2-40B4-BE49-F238E27FC236}">
                <a16:creationId xmlns:a16="http://schemas.microsoft.com/office/drawing/2014/main" id="{D1773F1B-AA3D-4F6A-95D5-CEA83D7CDCB2}"/>
              </a:ext>
            </a:extLst>
          </p:cNvPr>
          <p:cNvSpPr txBox="1"/>
          <p:nvPr/>
        </p:nvSpPr>
        <p:spPr>
          <a:xfrm>
            <a:off x="1923332" y="3692681"/>
            <a:ext cx="2832345" cy="523220"/>
          </a:xfrm>
          <a:prstGeom prst="rect">
            <a:avLst/>
          </a:prstGeom>
          <a:noFill/>
        </p:spPr>
        <p:txBody>
          <a:bodyPr wrap="square" rtlCol="0">
            <a:spAutoFit/>
          </a:bodyPr>
          <a:lstStyle/>
          <a:p>
            <a:r>
              <a:rPr lang="de-DE" sz="2800" u="sng" dirty="0">
                <a:solidFill>
                  <a:srgbClr val="0070C0"/>
                </a:solidFill>
              </a:rPr>
              <a:t>Wartung</a:t>
            </a:r>
          </a:p>
        </p:txBody>
      </p:sp>
      <p:sp>
        <p:nvSpPr>
          <p:cNvPr id="10" name="Textfeld 9">
            <a:hlinkClick r:id="rId5"/>
            <a:extLst>
              <a:ext uri="{FF2B5EF4-FFF2-40B4-BE49-F238E27FC236}">
                <a16:creationId xmlns:a16="http://schemas.microsoft.com/office/drawing/2014/main" id="{EF7A75D9-6C81-4C27-8F77-667957BEB15E}"/>
              </a:ext>
            </a:extLst>
          </p:cNvPr>
          <p:cNvSpPr txBox="1"/>
          <p:nvPr/>
        </p:nvSpPr>
        <p:spPr>
          <a:xfrm>
            <a:off x="2423551" y="4222046"/>
            <a:ext cx="2832345" cy="523220"/>
          </a:xfrm>
          <a:prstGeom prst="rect">
            <a:avLst/>
          </a:prstGeom>
          <a:noFill/>
        </p:spPr>
        <p:txBody>
          <a:bodyPr wrap="square" rtlCol="0">
            <a:spAutoFit/>
          </a:bodyPr>
          <a:lstStyle/>
          <a:p>
            <a:r>
              <a:rPr lang="de-DE" sz="2800" u="sng" dirty="0">
                <a:solidFill>
                  <a:srgbClr val="0070C0"/>
                </a:solidFill>
              </a:rPr>
              <a:t>Optimierung</a:t>
            </a:r>
          </a:p>
        </p:txBody>
      </p:sp>
      <p:sp>
        <p:nvSpPr>
          <p:cNvPr id="13" name="Textfeld 12">
            <a:hlinkClick r:id="rId6"/>
            <a:extLst>
              <a:ext uri="{FF2B5EF4-FFF2-40B4-BE49-F238E27FC236}">
                <a16:creationId xmlns:a16="http://schemas.microsoft.com/office/drawing/2014/main" id="{830FA3C6-88F5-468C-B277-DCCBFE507AC4}"/>
              </a:ext>
            </a:extLst>
          </p:cNvPr>
          <p:cNvSpPr txBox="1"/>
          <p:nvPr/>
        </p:nvSpPr>
        <p:spPr>
          <a:xfrm>
            <a:off x="2881528" y="4744376"/>
            <a:ext cx="2832345" cy="523220"/>
          </a:xfrm>
          <a:prstGeom prst="rect">
            <a:avLst/>
          </a:prstGeom>
          <a:noFill/>
        </p:spPr>
        <p:txBody>
          <a:bodyPr wrap="square" rtlCol="0">
            <a:spAutoFit/>
          </a:bodyPr>
          <a:lstStyle/>
          <a:p>
            <a:r>
              <a:rPr lang="de-DE" sz="2800" u="sng" dirty="0">
                <a:solidFill>
                  <a:srgbClr val="0070C0"/>
                </a:solidFill>
              </a:rPr>
              <a:t>Instandsetzung</a:t>
            </a:r>
          </a:p>
        </p:txBody>
      </p:sp>
      <p:sp>
        <p:nvSpPr>
          <p:cNvPr id="17" name="Textfeld 16">
            <a:hlinkClick r:id="rId7"/>
            <a:extLst>
              <a:ext uri="{FF2B5EF4-FFF2-40B4-BE49-F238E27FC236}">
                <a16:creationId xmlns:a16="http://schemas.microsoft.com/office/drawing/2014/main" id="{3569BD85-71F7-4C0B-A7A4-EB8BF03765F0}"/>
              </a:ext>
            </a:extLst>
          </p:cNvPr>
          <p:cNvSpPr txBox="1"/>
          <p:nvPr/>
        </p:nvSpPr>
        <p:spPr>
          <a:xfrm>
            <a:off x="5827049" y="3135781"/>
            <a:ext cx="2832345" cy="523220"/>
          </a:xfrm>
          <a:prstGeom prst="rect">
            <a:avLst/>
          </a:prstGeom>
          <a:noFill/>
        </p:spPr>
        <p:txBody>
          <a:bodyPr wrap="square" rtlCol="0">
            <a:spAutoFit/>
          </a:bodyPr>
          <a:lstStyle/>
          <a:p>
            <a:r>
              <a:rPr lang="de-DE" sz="2800" u="sng" dirty="0">
                <a:solidFill>
                  <a:srgbClr val="0070C0"/>
                </a:solidFill>
              </a:rPr>
              <a:t>Gutachten</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21" name="Textfeld 20">
            <a:hlinkClick r:id="rId8"/>
            <a:extLst>
              <a:ext uri="{FF2B5EF4-FFF2-40B4-BE49-F238E27FC236}">
                <a16:creationId xmlns:a16="http://schemas.microsoft.com/office/drawing/2014/main" id="{4741841B-2319-450C-A287-70454DEB20AF}"/>
              </a:ext>
            </a:extLst>
          </p:cNvPr>
          <p:cNvSpPr txBox="1"/>
          <p:nvPr/>
        </p:nvSpPr>
        <p:spPr>
          <a:xfrm>
            <a:off x="7216374" y="4802951"/>
            <a:ext cx="4206276" cy="523220"/>
          </a:xfrm>
          <a:prstGeom prst="rect">
            <a:avLst/>
          </a:prstGeom>
          <a:noFill/>
        </p:spPr>
        <p:txBody>
          <a:bodyPr wrap="square" rtlCol="0">
            <a:spAutoFit/>
          </a:bodyPr>
          <a:lstStyle/>
          <a:p>
            <a:r>
              <a:rPr lang="de-DE" sz="2800" u="sng" dirty="0">
                <a:solidFill>
                  <a:srgbClr val="0070C0"/>
                </a:solidFill>
              </a:rPr>
              <a:t>Prüfungen nach BetrSichV</a:t>
            </a:r>
          </a:p>
        </p:txBody>
      </p:sp>
      <p:sp>
        <p:nvSpPr>
          <p:cNvPr id="23" name="Textfeld 22">
            <a:hlinkClick r:id="rId9"/>
            <a:extLst>
              <a:ext uri="{FF2B5EF4-FFF2-40B4-BE49-F238E27FC236}">
                <a16:creationId xmlns:a16="http://schemas.microsoft.com/office/drawing/2014/main" id="{E7A1D228-0BC9-4991-A96C-D8BFBCAF1D11}"/>
              </a:ext>
            </a:extLst>
          </p:cNvPr>
          <p:cNvSpPr txBox="1"/>
          <p:nvPr/>
        </p:nvSpPr>
        <p:spPr>
          <a:xfrm>
            <a:off x="6758397" y="4218714"/>
            <a:ext cx="5291159" cy="523220"/>
          </a:xfrm>
          <a:prstGeom prst="rect">
            <a:avLst/>
          </a:prstGeom>
          <a:noFill/>
        </p:spPr>
        <p:txBody>
          <a:bodyPr wrap="square" rtlCol="0">
            <a:spAutoFit/>
          </a:bodyPr>
          <a:lstStyle/>
          <a:p>
            <a:r>
              <a:rPr lang="de-DE" sz="2800" u="sng" dirty="0">
                <a:solidFill>
                  <a:srgbClr val="0070C0"/>
                </a:solidFill>
              </a:rPr>
              <a:t>CE-Kennzeichnung</a:t>
            </a:r>
          </a:p>
        </p:txBody>
      </p:sp>
      <p:sp>
        <p:nvSpPr>
          <p:cNvPr id="2" name="Fußzeilenplatzhalter 1">
            <a:extLst>
              <a:ext uri="{FF2B5EF4-FFF2-40B4-BE49-F238E27FC236}">
                <a16:creationId xmlns:a16="http://schemas.microsoft.com/office/drawing/2014/main" id="{84FAC1EC-97FC-4261-A285-D7A8B519B2E7}"/>
              </a:ext>
            </a:extLst>
          </p:cNvPr>
          <p:cNvSpPr>
            <a:spLocks noGrp="1"/>
          </p:cNvSpPr>
          <p:nvPr>
            <p:ph type="ftr" sz="quarter" idx="11"/>
          </p:nvPr>
        </p:nvSpPr>
        <p:spPr/>
        <p:txBody>
          <a:bodyPr/>
          <a:lstStyle/>
          <a:p>
            <a:r>
              <a:rPr lang="de-DE"/>
              <a:t>DORNBACH Instandhaltung GmbH</a:t>
            </a:r>
            <a:endParaRPr lang="de-DE" dirty="0"/>
          </a:p>
        </p:txBody>
      </p:sp>
      <p:sp>
        <p:nvSpPr>
          <p:cNvPr id="14" name="Datumsplatzhalter 13">
            <a:extLst>
              <a:ext uri="{FF2B5EF4-FFF2-40B4-BE49-F238E27FC236}">
                <a16:creationId xmlns:a16="http://schemas.microsoft.com/office/drawing/2014/main" id="{8E436B22-EFE0-4D76-A06C-5414AFBC76E3}"/>
              </a:ext>
            </a:extLst>
          </p:cNvPr>
          <p:cNvSpPr>
            <a:spLocks noGrp="1"/>
          </p:cNvSpPr>
          <p:nvPr>
            <p:ph type="dt" sz="half" idx="10"/>
          </p:nvPr>
        </p:nvSpPr>
        <p:spPr/>
        <p:txBody>
          <a:bodyPr/>
          <a:lstStyle/>
          <a:p>
            <a:fld id="{F4E89179-B855-4D54-B357-CD974EF8399B}" type="datetime1">
              <a:rPr lang="de-DE" smtClean="0"/>
              <a:t>14.11.2022</a:t>
            </a:fld>
            <a:endParaRPr lang="de-DE"/>
          </a:p>
        </p:txBody>
      </p:sp>
      <p:sp>
        <p:nvSpPr>
          <p:cNvPr id="15" name="Foliennummernplatzhalter 14">
            <a:extLst>
              <a:ext uri="{FF2B5EF4-FFF2-40B4-BE49-F238E27FC236}">
                <a16:creationId xmlns:a16="http://schemas.microsoft.com/office/drawing/2014/main" id="{A8EC991C-BEB7-46F7-B10D-7DBECBA34D83}"/>
              </a:ext>
            </a:extLst>
          </p:cNvPr>
          <p:cNvSpPr>
            <a:spLocks noGrp="1"/>
          </p:cNvSpPr>
          <p:nvPr>
            <p:ph type="sldNum" sz="quarter" idx="12"/>
          </p:nvPr>
        </p:nvSpPr>
        <p:spPr/>
        <p:txBody>
          <a:bodyPr/>
          <a:lstStyle/>
          <a:p>
            <a:r>
              <a:rPr lang="de-DE" dirty="0"/>
              <a:t>Jan Dornbach</a:t>
            </a:r>
          </a:p>
        </p:txBody>
      </p:sp>
      <p:sp>
        <p:nvSpPr>
          <p:cNvPr id="25" name="Textfeld 24">
            <a:extLst>
              <a:ext uri="{FF2B5EF4-FFF2-40B4-BE49-F238E27FC236}">
                <a16:creationId xmlns:a16="http://schemas.microsoft.com/office/drawing/2014/main" id="{94997617-FEF2-420D-95E5-35AF87B4B25B}"/>
              </a:ext>
            </a:extLst>
          </p:cNvPr>
          <p:cNvSpPr txBox="1"/>
          <p:nvPr/>
        </p:nvSpPr>
        <p:spPr>
          <a:xfrm>
            <a:off x="442685" y="1455633"/>
            <a:ext cx="11191966" cy="1200329"/>
          </a:xfrm>
          <a:prstGeom prst="rect">
            <a:avLst/>
          </a:prstGeom>
          <a:noFill/>
        </p:spPr>
        <p:txBody>
          <a:bodyPr wrap="square" rtlCol="0">
            <a:spAutoFit/>
          </a:bodyPr>
          <a:lstStyle/>
          <a:p>
            <a:r>
              <a:rPr lang="de-DE" sz="2400" dirty="0">
                <a:solidFill>
                  <a:srgbClr val="4379BD"/>
                </a:solidFill>
              </a:rPr>
              <a:t>Unsere Stärke ist die Einarbeitung in komplexe, mechatronische Industrieanlagen. Alle Leistungen können unabhängig und neutral bewertet werden, da keine Verpflichtungen seitens Hersteller vorliegen. </a:t>
            </a:r>
          </a:p>
        </p:txBody>
      </p:sp>
      <p:sp>
        <p:nvSpPr>
          <p:cNvPr id="27" name="Textfeld 26">
            <a:hlinkClick r:id="rId10"/>
            <a:extLst>
              <a:ext uri="{FF2B5EF4-FFF2-40B4-BE49-F238E27FC236}">
                <a16:creationId xmlns:a16="http://schemas.microsoft.com/office/drawing/2014/main" id="{B0E59F37-0A20-4441-ACCD-50F9E4B0DFB4}"/>
              </a:ext>
            </a:extLst>
          </p:cNvPr>
          <p:cNvSpPr txBox="1"/>
          <p:nvPr/>
        </p:nvSpPr>
        <p:spPr>
          <a:xfrm>
            <a:off x="3339505" y="5311864"/>
            <a:ext cx="2832345" cy="523220"/>
          </a:xfrm>
          <a:prstGeom prst="rect">
            <a:avLst/>
          </a:prstGeom>
          <a:noFill/>
        </p:spPr>
        <p:txBody>
          <a:bodyPr wrap="square" rtlCol="0">
            <a:spAutoFit/>
          </a:bodyPr>
          <a:lstStyle/>
          <a:p>
            <a:r>
              <a:rPr lang="de-DE" sz="2800" u="sng" dirty="0">
                <a:solidFill>
                  <a:srgbClr val="0070C0"/>
                </a:solidFill>
              </a:rPr>
              <a:t>Retrofit</a:t>
            </a:r>
          </a:p>
        </p:txBody>
      </p:sp>
      <p:sp>
        <p:nvSpPr>
          <p:cNvPr id="29" name="Textfeld 28">
            <a:hlinkClick r:id="rId11"/>
            <a:extLst>
              <a:ext uri="{FF2B5EF4-FFF2-40B4-BE49-F238E27FC236}">
                <a16:creationId xmlns:a16="http://schemas.microsoft.com/office/drawing/2014/main" id="{9C184FC7-638A-462E-9712-84D2A028D011}"/>
              </a:ext>
            </a:extLst>
          </p:cNvPr>
          <p:cNvSpPr txBox="1"/>
          <p:nvPr/>
        </p:nvSpPr>
        <p:spPr>
          <a:xfrm>
            <a:off x="7674351" y="5363217"/>
            <a:ext cx="4206276" cy="523220"/>
          </a:xfrm>
          <a:prstGeom prst="rect">
            <a:avLst/>
          </a:prstGeom>
          <a:noFill/>
        </p:spPr>
        <p:txBody>
          <a:bodyPr wrap="square" rtlCol="0">
            <a:spAutoFit/>
          </a:bodyPr>
          <a:lstStyle/>
          <a:p>
            <a:r>
              <a:rPr lang="de-DE" sz="2800" u="sng" dirty="0">
                <a:solidFill>
                  <a:srgbClr val="0070C0"/>
                </a:solidFill>
              </a:rPr>
              <a:t>Maschinenverlagerung</a:t>
            </a:r>
          </a:p>
        </p:txBody>
      </p:sp>
      <p:sp>
        <p:nvSpPr>
          <p:cNvPr id="30" name="Textfeld 29">
            <a:hlinkClick r:id="rId12"/>
            <a:extLst>
              <a:ext uri="{FF2B5EF4-FFF2-40B4-BE49-F238E27FC236}">
                <a16:creationId xmlns:a16="http://schemas.microsoft.com/office/drawing/2014/main" id="{10E9E421-0BC9-4293-AA2C-0F4D8CD2FE6D}"/>
              </a:ext>
            </a:extLst>
          </p:cNvPr>
          <p:cNvSpPr txBox="1"/>
          <p:nvPr/>
        </p:nvSpPr>
        <p:spPr>
          <a:xfrm>
            <a:off x="6300420" y="3707724"/>
            <a:ext cx="2832345" cy="523220"/>
          </a:xfrm>
          <a:prstGeom prst="rect">
            <a:avLst/>
          </a:prstGeom>
          <a:noFill/>
        </p:spPr>
        <p:txBody>
          <a:bodyPr wrap="square" rtlCol="0">
            <a:spAutoFit/>
          </a:bodyPr>
          <a:lstStyle/>
          <a:p>
            <a:r>
              <a:rPr lang="de-DE" sz="2800" u="sng" dirty="0">
                <a:solidFill>
                  <a:srgbClr val="0070C0"/>
                </a:solidFill>
              </a:rPr>
              <a:t>Consulting</a:t>
            </a:r>
          </a:p>
        </p:txBody>
      </p:sp>
      <p:pic>
        <p:nvPicPr>
          <p:cNvPr id="19" name="Grafik 18">
            <a:extLst>
              <a:ext uri="{FF2B5EF4-FFF2-40B4-BE49-F238E27FC236}">
                <a16:creationId xmlns:a16="http://schemas.microsoft.com/office/drawing/2014/main" id="{C48C6F4A-B68E-4C47-B556-4E2702F3C3FB}"/>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1055894" y="3229681"/>
            <a:ext cx="445430" cy="398638"/>
          </a:xfrm>
          <a:prstGeom prst="rect">
            <a:avLst/>
          </a:prstGeom>
        </p:spPr>
      </p:pic>
      <p:pic>
        <p:nvPicPr>
          <p:cNvPr id="34" name="Grafik 33">
            <a:extLst>
              <a:ext uri="{FF2B5EF4-FFF2-40B4-BE49-F238E27FC236}">
                <a16:creationId xmlns:a16="http://schemas.microsoft.com/office/drawing/2014/main" id="{9F906217-B20B-40DE-B0AE-7C1C370D335C}"/>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1477902" y="3750850"/>
            <a:ext cx="445430" cy="398638"/>
          </a:xfrm>
          <a:prstGeom prst="rect">
            <a:avLst/>
          </a:prstGeom>
        </p:spPr>
      </p:pic>
      <p:pic>
        <p:nvPicPr>
          <p:cNvPr id="36" name="Grafik 35">
            <a:extLst>
              <a:ext uri="{FF2B5EF4-FFF2-40B4-BE49-F238E27FC236}">
                <a16:creationId xmlns:a16="http://schemas.microsoft.com/office/drawing/2014/main" id="{8C64D93C-BE53-4F56-AACE-06F9E38953AE}"/>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1923332" y="4281093"/>
            <a:ext cx="445430" cy="398638"/>
          </a:xfrm>
          <a:prstGeom prst="rect">
            <a:avLst/>
          </a:prstGeom>
        </p:spPr>
      </p:pic>
      <p:pic>
        <p:nvPicPr>
          <p:cNvPr id="38" name="Grafik 37">
            <a:extLst>
              <a:ext uri="{FF2B5EF4-FFF2-40B4-BE49-F238E27FC236}">
                <a16:creationId xmlns:a16="http://schemas.microsoft.com/office/drawing/2014/main" id="{5188C5B4-DE9F-474C-8305-F72B287074D9}"/>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2368762" y="4835387"/>
            <a:ext cx="445430" cy="398638"/>
          </a:xfrm>
          <a:prstGeom prst="rect">
            <a:avLst/>
          </a:prstGeom>
        </p:spPr>
      </p:pic>
      <p:pic>
        <p:nvPicPr>
          <p:cNvPr id="40" name="Grafik 39">
            <a:extLst>
              <a:ext uri="{FF2B5EF4-FFF2-40B4-BE49-F238E27FC236}">
                <a16:creationId xmlns:a16="http://schemas.microsoft.com/office/drawing/2014/main" id="{5A9268BA-9CA5-4B63-8AE3-4142B5A25012}"/>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2881528" y="5428347"/>
            <a:ext cx="445430" cy="398638"/>
          </a:xfrm>
          <a:prstGeom prst="rect">
            <a:avLst/>
          </a:prstGeom>
        </p:spPr>
      </p:pic>
      <p:pic>
        <p:nvPicPr>
          <p:cNvPr id="42" name="Grafik 41">
            <a:extLst>
              <a:ext uri="{FF2B5EF4-FFF2-40B4-BE49-F238E27FC236}">
                <a16:creationId xmlns:a16="http://schemas.microsoft.com/office/drawing/2014/main" id="{57818768-7A72-4E3C-8A87-DCBE499882B8}"/>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5381619" y="3234767"/>
            <a:ext cx="445430" cy="398638"/>
          </a:xfrm>
          <a:prstGeom prst="rect">
            <a:avLst/>
          </a:prstGeom>
        </p:spPr>
      </p:pic>
      <p:pic>
        <p:nvPicPr>
          <p:cNvPr id="44" name="Grafik 43">
            <a:extLst>
              <a:ext uri="{FF2B5EF4-FFF2-40B4-BE49-F238E27FC236}">
                <a16:creationId xmlns:a16="http://schemas.microsoft.com/office/drawing/2014/main" id="{121F33A8-54F3-492A-98B7-08BD64CF9257}"/>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5848179" y="3763871"/>
            <a:ext cx="445430" cy="398638"/>
          </a:xfrm>
          <a:prstGeom prst="rect">
            <a:avLst/>
          </a:prstGeom>
        </p:spPr>
      </p:pic>
      <p:pic>
        <p:nvPicPr>
          <p:cNvPr id="46" name="Grafik 45">
            <a:extLst>
              <a:ext uri="{FF2B5EF4-FFF2-40B4-BE49-F238E27FC236}">
                <a16:creationId xmlns:a16="http://schemas.microsoft.com/office/drawing/2014/main" id="{C5952F5D-DE4A-4881-8110-BA01811D16EB}"/>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6336098" y="4290542"/>
            <a:ext cx="445430" cy="398638"/>
          </a:xfrm>
          <a:prstGeom prst="rect">
            <a:avLst/>
          </a:prstGeom>
        </p:spPr>
      </p:pic>
      <p:pic>
        <p:nvPicPr>
          <p:cNvPr id="48" name="Grafik 47">
            <a:extLst>
              <a:ext uri="{FF2B5EF4-FFF2-40B4-BE49-F238E27FC236}">
                <a16:creationId xmlns:a16="http://schemas.microsoft.com/office/drawing/2014/main" id="{B79CC81B-26E4-4A17-90D2-526DE7D39DC6}"/>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6776362" y="4838270"/>
            <a:ext cx="445430" cy="398638"/>
          </a:xfrm>
          <a:prstGeom prst="rect">
            <a:avLst/>
          </a:prstGeom>
        </p:spPr>
      </p:pic>
      <p:pic>
        <p:nvPicPr>
          <p:cNvPr id="50" name="Grafik 49">
            <a:extLst>
              <a:ext uri="{FF2B5EF4-FFF2-40B4-BE49-F238E27FC236}">
                <a16:creationId xmlns:a16="http://schemas.microsoft.com/office/drawing/2014/main" id="{17ADE21D-220B-4974-AD06-DB00657B36AF}"/>
              </a:ext>
            </a:extLst>
          </p:cNvPr>
          <p:cNvPicPr>
            <a:picLocks noChangeAspect="1"/>
          </p:cNvPicPr>
          <p:nvPr/>
        </p:nvPicPr>
        <p:blipFill rotWithShape="1">
          <a:blip r:embed="rId13">
            <a:clrChange>
              <a:clrFrom>
                <a:srgbClr val="000000"/>
              </a:clrFrom>
              <a:clrTo>
                <a:srgbClr val="000000">
                  <a:alpha val="0"/>
                </a:srgbClr>
              </a:clrTo>
            </a:clrChange>
          </a:blip>
          <a:srcRect l="13517" t="36576" r="64921" b="36114"/>
          <a:stretch/>
        </p:blipFill>
        <p:spPr>
          <a:xfrm>
            <a:off x="7216374" y="5419343"/>
            <a:ext cx="445430" cy="398638"/>
          </a:xfrm>
          <a:prstGeom prst="rect">
            <a:avLst/>
          </a:prstGeom>
        </p:spPr>
      </p:pic>
      <p:pic>
        <p:nvPicPr>
          <p:cNvPr id="52" name="Grafik 51">
            <a:extLst>
              <a:ext uri="{FF2B5EF4-FFF2-40B4-BE49-F238E27FC236}">
                <a16:creationId xmlns:a16="http://schemas.microsoft.com/office/drawing/2014/main" id="{A7A5E653-3144-41D1-8321-0595B80B996E}"/>
              </a:ext>
            </a:extLst>
          </p:cNvPr>
          <p:cNvPicPr>
            <a:picLocks noChangeAspect="1"/>
          </p:cNvPicPr>
          <p:nvPr/>
        </p:nvPicPr>
        <p:blipFill rotWithShape="1">
          <a:blip r:embed="rId14">
            <a:clrChange>
              <a:clrFrom>
                <a:srgbClr val="000000"/>
              </a:clrFrom>
              <a:clrTo>
                <a:srgbClr val="000000">
                  <a:alpha val="0"/>
                </a:srgbClr>
              </a:clrTo>
            </a:clrChange>
          </a:blip>
          <a:srcRect l="13513" t="37114" r="11700" b="36769"/>
          <a:stretch/>
        </p:blipFill>
        <p:spPr>
          <a:xfrm>
            <a:off x="513806" y="206377"/>
            <a:ext cx="3524794" cy="869755"/>
          </a:xfrm>
          <a:prstGeom prst="rect">
            <a:avLst/>
          </a:prstGeom>
        </p:spPr>
      </p:pic>
    </p:spTree>
    <p:extLst>
      <p:ext uri="{BB962C8B-B14F-4D97-AF65-F5344CB8AC3E}">
        <p14:creationId xmlns:p14="http://schemas.microsoft.com/office/powerpoint/2010/main" val="1781696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5769204" y="227504"/>
            <a:ext cx="5865447" cy="830997"/>
          </a:xfrm>
          <a:prstGeom prst="rect">
            <a:avLst/>
          </a:prstGeom>
          <a:noFill/>
        </p:spPr>
        <p:txBody>
          <a:bodyPr wrap="square" rtlCol="0">
            <a:spAutoFit/>
          </a:bodyPr>
          <a:lstStyle/>
          <a:p>
            <a:pPr algn="r"/>
            <a:r>
              <a:rPr lang="de-DE" sz="4800" dirty="0">
                <a:solidFill>
                  <a:schemeClr val="bg1"/>
                </a:solidFill>
              </a:rPr>
              <a:t>Unser Unternehmen</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48" name="Textfeld 47">
            <a:extLst>
              <a:ext uri="{FF2B5EF4-FFF2-40B4-BE49-F238E27FC236}">
                <a16:creationId xmlns:a16="http://schemas.microsoft.com/office/drawing/2014/main" id="{45887EBA-C2CD-4DA7-BB6B-0206AE483AD8}"/>
              </a:ext>
            </a:extLst>
          </p:cNvPr>
          <p:cNvSpPr txBox="1"/>
          <p:nvPr/>
        </p:nvSpPr>
        <p:spPr>
          <a:xfrm>
            <a:off x="513806" y="1445893"/>
            <a:ext cx="11120845" cy="830997"/>
          </a:xfrm>
          <a:prstGeom prst="rect">
            <a:avLst/>
          </a:prstGeom>
          <a:noFill/>
        </p:spPr>
        <p:txBody>
          <a:bodyPr wrap="square" rtlCol="0">
            <a:spAutoFit/>
          </a:bodyPr>
          <a:lstStyle/>
          <a:p>
            <a:r>
              <a:rPr lang="de-DE" sz="2400" dirty="0">
                <a:solidFill>
                  <a:srgbClr val="4379BD"/>
                </a:solidFill>
              </a:rPr>
              <a:t>Ihr Partner rund um die Thematik der Maschinen- &amp; Anlageninstandhaltung aus und für die Region Südwestfalen.</a:t>
            </a:r>
          </a:p>
        </p:txBody>
      </p:sp>
      <p:sp>
        <p:nvSpPr>
          <p:cNvPr id="49" name="Fußzeilenplatzhalter 1">
            <a:extLst>
              <a:ext uri="{FF2B5EF4-FFF2-40B4-BE49-F238E27FC236}">
                <a16:creationId xmlns:a16="http://schemas.microsoft.com/office/drawing/2014/main" id="{31B46BDB-8920-4B1D-8719-5D150A93112C}"/>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50" name="Datumsplatzhalter 2">
            <a:extLst>
              <a:ext uri="{FF2B5EF4-FFF2-40B4-BE49-F238E27FC236}">
                <a16:creationId xmlns:a16="http://schemas.microsoft.com/office/drawing/2014/main" id="{1D217F81-942C-4DE9-849C-607F991602FC}"/>
              </a:ext>
            </a:extLst>
          </p:cNvPr>
          <p:cNvSpPr>
            <a:spLocks noGrp="1"/>
          </p:cNvSpPr>
          <p:nvPr>
            <p:ph type="dt" sz="half" idx="10"/>
          </p:nvPr>
        </p:nvSpPr>
        <p:spPr>
          <a:xfrm>
            <a:off x="838200" y="6356350"/>
            <a:ext cx="2743200" cy="365125"/>
          </a:xfrm>
        </p:spPr>
        <p:txBody>
          <a:bodyPr/>
          <a:lstStyle/>
          <a:p>
            <a:fld id="{D9808331-9F56-4D28-A193-82E96B78F781}" type="datetime1">
              <a:rPr lang="de-DE" smtClean="0"/>
              <a:t>14.11.2022</a:t>
            </a:fld>
            <a:endParaRPr lang="de-DE"/>
          </a:p>
        </p:txBody>
      </p:sp>
      <p:sp>
        <p:nvSpPr>
          <p:cNvPr id="53" name="Foliennummernplatzhalter 52">
            <a:extLst>
              <a:ext uri="{FF2B5EF4-FFF2-40B4-BE49-F238E27FC236}">
                <a16:creationId xmlns:a16="http://schemas.microsoft.com/office/drawing/2014/main" id="{D1A40D4B-57EE-42CC-ACB7-D1834C513EC0}"/>
              </a:ext>
            </a:extLst>
          </p:cNvPr>
          <p:cNvSpPr>
            <a:spLocks noGrp="1"/>
          </p:cNvSpPr>
          <p:nvPr>
            <p:ph type="sldNum" sz="quarter" idx="12"/>
          </p:nvPr>
        </p:nvSpPr>
        <p:spPr/>
        <p:txBody>
          <a:bodyPr/>
          <a:lstStyle/>
          <a:p>
            <a:r>
              <a:rPr lang="de-DE" dirty="0"/>
              <a:t>Jan Dornbach</a:t>
            </a:r>
          </a:p>
        </p:txBody>
      </p:sp>
      <p:sp>
        <p:nvSpPr>
          <p:cNvPr id="16" name="Textfeld 15">
            <a:extLst>
              <a:ext uri="{FF2B5EF4-FFF2-40B4-BE49-F238E27FC236}">
                <a16:creationId xmlns:a16="http://schemas.microsoft.com/office/drawing/2014/main" id="{35051D22-892C-4848-A4B2-8C3EB41A82B5}"/>
              </a:ext>
            </a:extLst>
          </p:cNvPr>
          <p:cNvSpPr txBox="1"/>
          <p:nvPr/>
        </p:nvSpPr>
        <p:spPr>
          <a:xfrm>
            <a:off x="1296178" y="2568526"/>
            <a:ext cx="10627968" cy="523220"/>
          </a:xfrm>
          <a:prstGeom prst="rect">
            <a:avLst/>
          </a:prstGeom>
          <a:noFill/>
        </p:spPr>
        <p:txBody>
          <a:bodyPr wrap="square" rtlCol="0">
            <a:spAutoFit/>
          </a:bodyPr>
          <a:lstStyle/>
          <a:p>
            <a:r>
              <a:rPr lang="de-DE" sz="2800" dirty="0">
                <a:solidFill>
                  <a:schemeClr val="bg1"/>
                </a:solidFill>
              </a:rPr>
              <a:t>Fachexpertise aus über 10 Jahren Maschinen- &amp; Anlageninstandhaltung</a:t>
            </a:r>
          </a:p>
        </p:txBody>
      </p:sp>
      <p:sp>
        <p:nvSpPr>
          <p:cNvPr id="20" name="Textfeld 19">
            <a:extLst>
              <a:ext uri="{FF2B5EF4-FFF2-40B4-BE49-F238E27FC236}">
                <a16:creationId xmlns:a16="http://schemas.microsoft.com/office/drawing/2014/main" id="{37B1A4B3-7131-4CF6-B69B-032A2AFEFE89}"/>
              </a:ext>
            </a:extLst>
          </p:cNvPr>
          <p:cNvSpPr txBox="1"/>
          <p:nvPr/>
        </p:nvSpPr>
        <p:spPr>
          <a:xfrm>
            <a:off x="1296178" y="3263695"/>
            <a:ext cx="10627968" cy="523220"/>
          </a:xfrm>
          <a:prstGeom prst="rect">
            <a:avLst/>
          </a:prstGeom>
          <a:noFill/>
        </p:spPr>
        <p:txBody>
          <a:bodyPr wrap="square" rtlCol="0">
            <a:spAutoFit/>
          </a:bodyPr>
          <a:lstStyle/>
          <a:p>
            <a:r>
              <a:rPr lang="de-DE" sz="2800" dirty="0">
                <a:solidFill>
                  <a:schemeClr val="bg1"/>
                </a:solidFill>
              </a:rPr>
              <a:t>Branchenkenntnisse Automotive, Sondermaschinenbau, Prüfungswesen</a:t>
            </a:r>
          </a:p>
        </p:txBody>
      </p:sp>
      <p:sp>
        <p:nvSpPr>
          <p:cNvPr id="22" name="Textfeld 21">
            <a:extLst>
              <a:ext uri="{FF2B5EF4-FFF2-40B4-BE49-F238E27FC236}">
                <a16:creationId xmlns:a16="http://schemas.microsoft.com/office/drawing/2014/main" id="{9BEAD9F1-5C31-42CE-ADB9-ABAC2847DC7E}"/>
              </a:ext>
            </a:extLst>
          </p:cNvPr>
          <p:cNvSpPr txBox="1"/>
          <p:nvPr/>
        </p:nvSpPr>
        <p:spPr>
          <a:xfrm>
            <a:off x="1296178" y="3958863"/>
            <a:ext cx="10627968" cy="523220"/>
          </a:xfrm>
          <a:prstGeom prst="rect">
            <a:avLst/>
          </a:prstGeom>
          <a:noFill/>
        </p:spPr>
        <p:txBody>
          <a:bodyPr wrap="square" rtlCol="0">
            <a:spAutoFit/>
          </a:bodyPr>
          <a:lstStyle/>
          <a:p>
            <a:r>
              <a:rPr lang="de-DE" sz="2800" dirty="0">
                <a:solidFill>
                  <a:schemeClr val="bg1"/>
                </a:solidFill>
              </a:rPr>
              <a:t>Starkes Netzwerk mit namhaften ortsansässigen Kooperationspartnern  </a:t>
            </a:r>
          </a:p>
        </p:txBody>
      </p:sp>
      <p:sp>
        <p:nvSpPr>
          <p:cNvPr id="24" name="Textfeld 23">
            <a:extLst>
              <a:ext uri="{FF2B5EF4-FFF2-40B4-BE49-F238E27FC236}">
                <a16:creationId xmlns:a16="http://schemas.microsoft.com/office/drawing/2014/main" id="{8549C21A-EA2B-44AB-A1FB-5E75E7313B90}"/>
              </a:ext>
            </a:extLst>
          </p:cNvPr>
          <p:cNvSpPr txBox="1"/>
          <p:nvPr/>
        </p:nvSpPr>
        <p:spPr>
          <a:xfrm>
            <a:off x="1296178" y="4622187"/>
            <a:ext cx="10627968" cy="523220"/>
          </a:xfrm>
          <a:prstGeom prst="rect">
            <a:avLst/>
          </a:prstGeom>
          <a:noFill/>
        </p:spPr>
        <p:txBody>
          <a:bodyPr wrap="square" rtlCol="0">
            <a:spAutoFit/>
          </a:bodyPr>
          <a:lstStyle/>
          <a:p>
            <a:r>
              <a:rPr lang="de-DE" sz="2800" dirty="0">
                <a:solidFill>
                  <a:schemeClr val="bg1"/>
                </a:solidFill>
              </a:rPr>
              <a:t>Junges innovatives Unternehmen </a:t>
            </a:r>
          </a:p>
        </p:txBody>
      </p:sp>
      <p:sp>
        <p:nvSpPr>
          <p:cNvPr id="18" name="Textfeld 17">
            <a:extLst>
              <a:ext uri="{FF2B5EF4-FFF2-40B4-BE49-F238E27FC236}">
                <a16:creationId xmlns:a16="http://schemas.microsoft.com/office/drawing/2014/main" id="{F61E70DE-ED06-46B6-94C6-D8311ADA5C36}"/>
              </a:ext>
            </a:extLst>
          </p:cNvPr>
          <p:cNvSpPr txBox="1"/>
          <p:nvPr/>
        </p:nvSpPr>
        <p:spPr>
          <a:xfrm>
            <a:off x="1296177" y="5303769"/>
            <a:ext cx="10627968" cy="954107"/>
          </a:xfrm>
          <a:prstGeom prst="rect">
            <a:avLst/>
          </a:prstGeom>
          <a:noFill/>
        </p:spPr>
        <p:txBody>
          <a:bodyPr wrap="square" rtlCol="0">
            <a:spAutoFit/>
          </a:bodyPr>
          <a:lstStyle/>
          <a:p>
            <a:r>
              <a:rPr lang="de-DE" sz="2800" dirty="0">
                <a:solidFill>
                  <a:schemeClr val="bg1"/>
                </a:solidFill>
              </a:rPr>
              <a:t>DORNBACH Instandhaltung GmbH </a:t>
            </a:r>
          </a:p>
          <a:p>
            <a:r>
              <a:rPr lang="de-DE" sz="2800" dirty="0">
                <a:solidFill>
                  <a:schemeClr val="bg1"/>
                </a:solidFill>
              </a:rPr>
              <a:t>Ist als Marke - mit direkten Ansprechpartnern - für Sie tätig </a:t>
            </a:r>
          </a:p>
        </p:txBody>
      </p:sp>
      <p:pic>
        <p:nvPicPr>
          <p:cNvPr id="2" name="Grafik 1">
            <a:extLst>
              <a:ext uri="{FF2B5EF4-FFF2-40B4-BE49-F238E27FC236}">
                <a16:creationId xmlns:a16="http://schemas.microsoft.com/office/drawing/2014/main" id="{15B5829D-441A-4467-890E-F83D94D15B14}"/>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838200" y="2630817"/>
            <a:ext cx="445430" cy="398638"/>
          </a:xfrm>
          <a:prstGeom prst="rect">
            <a:avLst/>
          </a:prstGeom>
        </p:spPr>
      </p:pic>
      <p:pic>
        <p:nvPicPr>
          <p:cNvPr id="4" name="Grafik 3">
            <a:extLst>
              <a:ext uri="{FF2B5EF4-FFF2-40B4-BE49-F238E27FC236}">
                <a16:creationId xmlns:a16="http://schemas.microsoft.com/office/drawing/2014/main" id="{9A80F5ED-29F6-432C-96BA-A5157D854BA3}"/>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850747" y="5377146"/>
            <a:ext cx="445430" cy="398638"/>
          </a:xfrm>
          <a:prstGeom prst="rect">
            <a:avLst/>
          </a:prstGeom>
        </p:spPr>
      </p:pic>
      <p:pic>
        <p:nvPicPr>
          <p:cNvPr id="5" name="Grafik 4">
            <a:extLst>
              <a:ext uri="{FF2B5EF4-FFF2-40B4-BE49-F238E27FC236}">
                <a16:creationId xmlns:a16="http://schemas.microsoft.com/office/drawing/2014/main" id="{51EC639D-07F2-498F-9DC1-8AC7A7243898}"/>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850747" y="4684478"/>
            <a:ext cx="445430" cy="398638"/>
          </a:xfrm>
          <a:prstGeom prst="rect">
            <a:avLst/>
          </a:prstGeom>
        </p:spPr>
      </p:pic>
      <p:pic>
        <p:nvPicPr>
          <p:cNvPr id="7" name="Grafik 6">
            <a:extLst>
              <a:ext uri="{FF2B5EF4-FFF2-40B4-BE49-F238E27FC236}">
                <a16:creationId xmlns:a16="http://schemas.microsoft.com/office/drawing/2014/main" id="{4661FECF-2B6B-407E-B904-87BF73B5A3D6}"/>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850747" y="4018654"/>
            <a:ext cx="445430" cy="398638"/>
          </a:xfrm>
          <a:prstGeom prst="rect">
            <a:avLst/>
          </a:prstGeom>
        </p:spPr>
      </p:pic>
      <p:pic>
        <p:nvPicPr>
          <p:cNvPr id="8" name="Grafik 7">
            <a:extLst>
              <a:ext uri="{FF2B5EF4-FFF2-40B4-BE49-F238E27FC236}">
                <a16:creationId xmlns:a16="http://schemas.microsoft.com/office/drawing/2014/main" id="{027BABB4-C6FF-4CAF-B13A-0A9156464823}"/>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850747" y="3325986"/>
            <a:ext cx="445430" cy="398638"/>
          </a:xfrm>
          <a:prstGeom prst="rect">
            <a:avLst/>
          </a:prstGeom>
        </p:spPr>
      </p:pic>
      <p:pic>
        <p:nvPicPr>
          <p:cNvPr id="9" name="Grafik 8">
            <a:extLst>
              <a:ext uri="{FF2B5EF4-FFF2-40B4-BE49-F238E27FC236}">
                <a16:creationId xmlns:a16="http://schemas.microsoft.com/office/drawing/2014/main" id="{E8D692E3-DA0A-40F6-BE14-CCB64BB6B14C}"/>
              </a:ext>
            </a:extLst>
          </p:cNvPr>
          <p:cNvPicPr>
            <a:picLocks noChangeAspect="1"/>
          </p:cNvPicPr>
          <p:nvPr/>
        </p:nvPicPr>
        <p:blipFill rotWithShape="1">
          <a:blip r:embed="rId4">
            <a:clrChange>
              <a:clrFrom>
                <a:srgbClr val="000000"/>
              </a:clrFrom>
              <a:clrTo>
                <a:srgbClr val="000000">
                  <a:alpha val="0"/>
                </a:srgbClr>
              </a:clrTo>
            </a:clrChange>
          </a:blip>
          <a:srcRect l="13513" t="37114" r="11700" b="36769"/>
          <a:stretch/>
        </p:blipFill>
        <p:spPr>
          <a:xfrm>
            <a:off x="553098" y="208666"/>
            <a:ext cx="3524794" cy="869755"/>
          </a:xfrm>
          <a:prstGeom prst="rect">
            <a:avLst/>
          </a:prstGeom>
        </p:spPr>
      </p:pic>
    </p:spTree>
    <p:extLst>
      <p:ext uri="{BB962C8B-B14F-4D97-AF65-F5344CB8AC3E}">
        <p14:creationId xmlns:p14="http://schemas.microsoft.com/office/powerpoint/2010/main" val="3744034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82E7AA36-D02E-4C7C-AC9D-FD64F9BBAFF7}"/>
              </a:ext>
            </a:extLst>
          </p:cNvPr>
          <p:cNvSpPr txBox="1"/>
          <p:nvPr/>
        </p:nvSpPr>
        <p:spPr>
          <a:xfrm>
            <a:off x="5184396" y="209716"/>
            <a:ext cx="6450255" cy="830997"/>
          </a:xfrm>
          <a:prstGeom prst="rect">
            <a:avLst/>
          </a:prstGeom>
          <a:noFill/>
        </p:spPr>
        <p:txBody>
          <a:bodyPr wrap="square" rtlCol="0">
            <a:spAutoFit/>
          </a:bodyPr>
          <a:lstStyle/>
          <a:p>
            <a:pPr algn="r"/>
            <a:r>
              <a:rPr lang="de-DE" sz="4800" dirty="0">
                <a:solidFill>
                  <a:schemeClr val="bg1"/>
                </a:solidFill>
              </a:rPr>
              <a:t>Qualitätsmanagement</a:t>
            </a:r>
          </a:p>
        </p:txBody>
      </p:sp>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2" name="Fußzeilenplatzhalter 1">
            <a:extLst>
              <a:ext uri="{FF2B5EF4-FFF2-40B4-BE49-F238E27FC236}">
                <a16:creationId xmlns:a16="http://schemas.microsoft.com/office/drawing/2014/main" id="{84FAC1EC-97FC-4261-A285-D7A8B519B2E7}"/>
              </a:ext>
            </a:extLst>
          </p:cNvPr>
          <p:cNvSpPr>
            <a:spLocks noGrp="1"/>
          </p:cNvSpPr>
          <p:nvPr>
            <p:ph type="ftr" sz="quarter" idx="11"/>
          </p:nvPr>
        </p:nvSpPr>
        <p:spPr/>
        <p:txBody>
          <a:bodyPr/>
          <a:lstStyle/>
          <a:p>
            <a:r>
              <a:rPr lang="de-DE"/>
              <a:t>DORNBACH Instandhaltung GmbH</a:t>
            </a:r>
            <a:endParaRPr lang="de-DE" dirty="0"/>
          </a:p>
        </p:txBody>
      </p:sp>
      <p:sp>
        <p:nvSpPr>
          <p:cNvPr id="14" name="Datumsplatzhalter 13">
            <a:extLst>
              <a:ext uri="{FF2B5EF4-FFF2-40B4-BE49-F238E27FC236}">
                <a16:creationId xmlns:a16="http://schemas.microsoft.com/office/drawing/2014/main" id="{8E436B22-EFE0-4D76-A06C-5414AFBC76E3}"/>
              </a:ext>
            </a:extLst>
          </p:cNvPr>
          <p:cNvSpPr>
            <a:spLocks noGrp="1"/>
          </p:cNvSpPr>
          <p:nvPr>
            <p:ph type="dt" sz="half" idx="10"/>
          </p:nvPr>
        </p:nvSpPr>
        <p:spPr/>
        <p:txBody>
          <a:bodyPr/>
          <a:lstStyle/>
          <a:p>
            <a:fld id="{A28AC531-31AA-4F0C-96D5-56C5A20CD892}" type="datetime1">
              <a:rPr lang="de-DE" smtClean="0"/>
              <a:t>14.11.2022</a:t>
            </a:fld>
            <a:endParaRPr lang="de-DE"/>
          </a:p>
        </p:txBody>
      </p:sp>
      <p:sp>
        <p:nvSpPr>
          <p:cNvPr id="15" name="Foliennummernplatzhalter 14">
            <a:extLst>
              <a:ext uri="{FF2B5EF4-FFF2-40B4-BE49-F238E27FC236}">
                <a16:creationId xmlns:a16="http://schemas.microsoft.com/office/drawing/2014/main" id="{A8EC991C-BEB7-46F7-B10D-7DBECBA34D83}"/>
              </a:ext>
            </a:extLst>
          </p:cNvPr>
          <p:cNvSpPr>
            <a:spLocks noGrp="1"/>
          </p:cNvSpPr>
          <p:nvPr>
            <p:ph type="sldNum" sz="quarter" idx="12"/>
          </p:nvPr>
        </p:nvSpPr>
        <p:spPr/>
        <p:txBody>
          <a:bodyPr/>
          <a:lstStyle/>
          <a:p>
            <a:r>
              <a:rPr lang="de-DE" dirty="0"/>
              <a:t>Jan Dornbach</a:t>
            </a:r>
          </a:p>
        </p:txBody>
      </p:sp>
      <p:graphicFrame>
        <p:nvGraphicFramePr>
          <p:cNvPr id="26" name="Diagramm 25">
            <a:extLst>
              <a:ext uri="{FF2B5EF4-FFF2-40B4-BE49-F238E27FC236}">
                <a16:creationId xmlns:a16="http://schemas.microsoft.com/office/drawing/2014/main" id="{23CD1EBF-E883-4973-A973-FB099595550E}"/>
              </a:ext>
            </a:extLst>
          </p:cNvPr>
          <p:cNvGraphicFramePr/>
          <p:nvPr>
            <p:extLst>
              <p:ext uri="{D42A27DB-BD31-4B8C-83A1-F6EECF244321}">
                <p14:modId xmlns:p14="http://schemas.microsoft.com/office/powerpoint/2010/main" val="3272992778"/>
              </p:ext>
            </p:extLst>
          </p:nvPr>
        </p:nvGraphicFramePr>
        <p:xfrm>
          <a:off x="4118026" y="2780333"/>
          <a:ext cx="3669833" cy="30200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feld 9">
            <a:extLst>
              <a:ext uri="{FF2B5EF4-FFF2-40B4-BE49-F238E27FC236}">
                <a16:creationId xmlns:a16="http://schemas.microsoft.com/office/drawing/2014/main" id="{C84552F8-F4B6-4AB8-8B5F-E0312D70F078}"/>
              </a:ext>
            </a:extLst>
          </p:cNvPr>
          <p:cNvSpPr txBox="1"/>
          <p:nvPr/>
        </p:nvSpPr>
        <p:spPr>
          <a:xfrm>
            <a:off x="442685" y="1455633"/>
            <a:ext cx="11191966" cy="1200329"/>
          </a:xfrm>
          <a:prstGeom prst="rect">
            <a:avLst/>
          </a:prstGeom>
          <a:noFill/>
        </p:spPr>
        <p:txBody>
          <a:bodyPr wrap="square" rtlCol="0">
            <a:spAutoFit/>
          </a:bodyPr>
          <a:lstStyle/>
          <a:p>
            <a:r>
              <a:rPr lang="de-DE" sz="2400" b="0" i="0" u="none" strike="noStrike" dirty="0">
                <a:solidFill>
                  <a:srgbClr val="4379BD"/>
                </a:solidFill>
                <a:effectLst/>
              </a:rPr>
              <a:t>DORNBACH Instandhaltung GmbH</a:t>
            </a:r>
            <a:r>
              <a:rPr lang="de-DE" sz="2400" b="0" i="0" u="none" strike="noStrike" dirty="0">
                <a:solidFill>
                  <a:srgbClr val="4379BD"/>
                </a:solidFill>
                <a:effectLst/>
                <a:cs typeface="Calibri" panose="020F0502020204030204" pitchFamily="34" charset="0"/>
              </a:rPr>
              <a:t> steht für hohe Qualität. Dies bedeutet, dass wir sämtliche Anforderungen und Erwartungen, die an uns gestellt werden, in Ihrem Interesse erfüllen. Als Maßstab dazu dient die DIN EN ISO 9000 ff.</a:t>
            </a:r>
            <a:endParaRPr lang="de-DE" sz="2400" dirty="0">
              <a:solidFill>
                <a:srgbClr val="4379BD"/>
              </a:solidFill>
            </a:endParaRPr>
          </a:p>
        </p:txBody>
      </p:sp>
      <p:sp>
        <p:nvSpPr>
          <p:cNvPr id="4" name="Textfeld 3">
            <a:extLst>
              <a:ext uri="{FF2B5EF4-FFF2-40B4-BE49-F238E27FC236}">
                <a16:creationId xmlns:a16="http://schemas.microsoft.com/office/drawing/2014/main" id="{F1EF5A2B-4B28-417F-AC96-22D5E6E0AFBC}"/>
              </a:ext>
            </a:extLst>
          </p:cNvPr>
          <p:cNvSpPr txBox="1"/>
          <p:nvPr/>
        </p:nvSpPr>
        <p:spPr>
          <a:xfrm>
            <a:off x="632651" y="2817593"/>
            <a:ext cx="2781866" cy="1631216"/>
          </a:xfrm>
          <a:prstGeom prst="rect">
            <a:avLst/>
          </a:prstGeom>
          <a:noFill/>
        </p:spPr>
        <p:txBody>
          <a:bodyPr wrap="square" rtlCol="0">
            <a:spAutoFit/>
          </a:bodyPr>
          <a:lstStyle/>
          <a:p>
            <a:r>
              <a:rPr lang="de-DE" sz="2000" dirty="0">
                <a:solidFill>
                  <a:schemeClr val="bg1"/>
                </a:solidFill>
              </a:rPr>
              <a:t>handeln/ reagieren, Gutes bestätigen und beibehalten oder Maßnahmen zur Verbesserung einleiten</a:t>
            </a:r>
          </a:p>
        </p:txBody>
      </p:sp>
      <p:sp>
        <p:nvSpPr>
          <p:cNvPr id="20" name="Textfeld 19">
            <a:extLst>
              <a:ext uri="{FF2B5EF4-FFF2-40B4-BE49-F238E27FC236}">
                <a16:creationId xmlns:a16="http://schemas.microsoft.com/office/drawing/2014/main" id="{17931C06-6728-4252-807C-C8B9F0B7492A}"/>
              </a:ext>
            </a:extLst>
          </p:cNvPr>
          <p:cNvSpPr txBox="1"/>
          <p:nvPr/>
        </p:nvSpPr>
        <p:spPr>
          <a:xfrm>
            <a:off x="714494" y="5094789"/>
            <a:ext cx="2781866" cy="1015663"/>
          </a:xfrm>
          <a:prstGeom prst="rect">
            <a:avLst/>
          </a:prstGeom>
          <a:noFill/>
        </p:spPr>
        <p:txBody>
          <a:bodyPr wrap="square" rtlCol="0">
            <a:spAutoFit/>
          </a:bodyPr>
          <a:lstStyle/>
          <a:p>
            <a:r>
              <a:rPr lang="de-DE" sz="2000" dirty="0">
                <a:solidFill>
                  <a:schemeClr val="bg1"/>
                </a:solidFill>
              </a:rPr>
              <a:t>begutachten, überprüfen, messen, Ergebnisse sichern</a:t>
            </a:r>
          </a:p>
        </p:txBody>
      </p:sp>
      <p:sp>
        <p:nvSpPr>
          <p:cNvPr id="21" name="Textfeld 20">
            <a:extLst>
              <a:ext uri="{FF2B5EF4-FFF2-40B4-BE49-F238E27FC236}">
                <a16:creationId xmlns:a16="http://schemas.microsoft.com/office/drawing/2014/main" id="{3250217C-9E45-4F8E-A763-D6062DAF096E}"/>
              </a:ext>
            </a:extLst>
          </p:cNvPr>
          <p:cNvSpPr txBox="1"/>
          <p:nvPr/>
        </p:nvSpPr>
        <p:spPr>
          <a:xfrm>
            <a:off x="8409523" y="2928557"/>
            <a:ext cx="2820452" cy="1015663"/>
          </a:xfrm>
          <a:prstGeom prst="rect">
            <a:avLst/>
          </a:prstGeom>
          <a:noFill/>
        </p:spPr>
        <p:txBody>
          <a:bodyPr wrap="square" rtlCol="0">
            <a:spAutoFit/>
          </a:bodyPr>
          <a:lstStyle/>
          <a:p>
            <a:r>
              <a:rPr lang="de-DE" sz="2000" dirty="0">
                <a:solidFill>
                  <a:schemeClr val="bg1"/>
                </a:solidFill>
              </a:rPr>
              <a:t>Ziele festlegen, Vorgehensweisen und Ressourcen planen</a:t>
            </a:r>
          </a:p>
        </p:txBody>
      </p:sp>
      <p:sp>
        <p:nvSpPr>
          <p:cNvPr id="22" name="Textfeld 21">
            <a:extLst>
              <a:ext uri="{FF2B5EF4-FFF2-40B4-BE49-F238E27FC236}">
                <a16:creationId xmlns:a16="http://schemas.microsoft.com/office/drawing/2014/main" id="{A69B04CE-9C86-4D5D-887B-0B2AF758B236}"/>
              </a:ext>
            </a:extLst>
          </p:cNvPr>
          <p:cNvSpPr txBox="1"/>
          <p:nvPr/>
        </p:nvSpPr>
        <p:spPr>
          <a:xfrm>
            <a:off x="8409523" y="5094791"/>
            <a:ext cx="2006540" cy="707886"/>
          </a:xfrm>
          <a:prstGeom prst="rect">
            <a:avLst/>
          </a:prstGeom>
          <a:noFill/>
        </p:spPr>
        <p:txBody>
          <a:bodyPr wrap="square" rtlCol="0">
            <a:spAutoFit/>
          </a:bodyPr>
          <a:lstStyle/>
          <a:p>
            <a:r>
              <a:rPr lang="de-DE" sz="2000" dirty="0">
                <a:solidFill>
                  <a:schemeClr val="bg1"/>
                </a:solidFill>
              </a:rPr>
              <a:t>ausführen, umsetzen</a:t>
            </a:r>
          </a:p>
        </p:txBody>
      </p:sp>
      <p:pic>
        <p:nvPicPr>
          <p:cNvPr id="5" name="Grafik 4">
            <a:extLst>
              <a:ext uri="{FF2B5EF4-FFF2-40B4-BE49-F238E27FC236}">
                <a16:creationId xmlns:a16="http://schemas.microsoft.com/office/drawing/2014/main" id="{FC11EA0A-3676-4C22-883F-49E24ABD9E8E}"/>
              </a:ext>
            </a:extLst>
          </p:cNvPr>
          <p:cNvPicPr>
            <a:picLocks noChangeAspect="1"/>
          </p:cNvPicPr>
          <p:nvPr/>
        </p:nvPicPr>
        <p:blipFill rotWithShape="1">
          <a:blip r:embed="rId8">
            <a:clrChange>
              <a:clrFrom>
                <a:srgbClr val="000000"/>
              </a:clrFrom>
              <a:clrTo>
                <a:srgbClr val="000000">
                  <a:alpha val="0"/>
                </a:srgbClr>
              </a:clrTo>
            </a:clrChange>
          </a:blip>
          <a:srcRect l="13517" t="36576" r="64921" b="36114"/>
          <a:stretch/>
        </p:blipFill>
        <p:spPr>
          <a:xfrm>
            <a:off x="3496360" y="3229681"/>
            <a:ext cx="445430" cy="398638"/>
          </a:xfrm>
          <a:prstGeom prst="rect">
            <a:avLst/>
          </a:prstGeom>
        </p:spPr>
      </p:pic>
      <p:pic>
        <p:nvPicPr>
          <p:cNvPr id="7" name="Grafik 6">
            <a:extLst>
              <a:ext uri="{FF2B5EF4-FFF2-40B4-BE49-F238E27FC236}">
                <a16:creationId xmlns:a16="http://schemas.microsoft.com/office/drawing/2014/main" id="{75B66025-A711-4512-9F62-1288D212B93F}"/>
              </a:ext>
            </a:extLst>
          </p:cNvPr>
          <p:cNvPicPr>
            <a:picLocks noChangeAspect="1"/>
          </p:cNvPicPr>
          <p:nvPr/>
        </p:nvPicPr>
        <p:blipFill rotWithShape="1">
          <a:blip r:embed="rId8">
            <a:clrChange>
              <a:clrFrom>
                <a:srgbClr val="000000"/>
              </a:clrFrom>
              <a:clrTo>
                <a:srgbClr val="000000">
                  <a:alpha val="0"/>
                </a:srgbClr>
              </a:clrTo>
            </a:clrChange>
          </a:blip>
          <a:srcRect l="13517" t="36576" r="64921" b="36114"/>
          <a:stretch/>
        </p:blipFill>
        <p:spPr>
          <a:xfrm>
            <a:off x="3496360" y="5249415"/>
            <a:ext cx="445430" cy="398638"/>
          </a:xfrm>
          <a:prstGeom prst="rect">
            <a:avLst/>
          </a:prstGeom>
        </p:spPr>
      </p:pic>
      <p:pic>
        <p:nvPicPr>
          <p:cNvPr id="8" name="Grafik 7">
            <a:extLst>
              <a:ext uri="{FF2B5EF4-FFF2-40B4-BE49-F238E27FC236}">
                <a16:creationId xmlns:a16="http://schemas.microsoft.com/office/drawing/2014/main" id="{6AAA5370-6638-44AC-BAA5-9EB1D9A5D458}"/>
              </a:ext>
            </a:extLst>
          </p:cNvPr>
          <p:cNvPicPr>
            <a:picLocks noChangeAspect="1"/>
          </p:cNvPicPr>
          <p:nvPr/>
        </p:nvPicPr>
        <p:blipFill rotWithShape="1">
          <a:blip r:embed="rId8">
            <a:clrChange>
              <a:clrFrom>
                <a:srgbClr val="000000"/>
              </a:clrFrom>
              <a:clrTo>
                <a:srgbClr val="000000">
                  <a:alpha val="0"/>
                </a:srgbClr>
              </a:clrTo>
            </a:clrChange>
          </a:blip>
          <a:srcRect l="13517" t="36576" r="64921" b="36114"/>
          <a:stretch/>
        </p:blipFill>
        <p:spPr>
          <a:xfrm>
            <a:off x="7875976" y="5249415"/>
            <a:ext cx="445430" cy="398638"/>
          </a:xfrm>
          <a:prstGeom prst="rect">
            <a:avLst/>
          </a:prstGeom>
        </p:spPr>
      </p:pic>
      <p:pic>
        <p:nvPicPr>
          <p:cNvPr id="9" name="Grafik 8">
            <a:extLst>
              <a:ext uri="{FF2B5EF4-FFF2-40B4-BE49-F238E27FC236}">
                <a16:creationId xmlns:a16="http://schemas.microsoft.com/office/drawing/2014/main" id="{290E382D-F0E4-4392-ABC1-3A4150365ECC}"/>
              </a:ext>
            </a:extLst>
          </p:cNvPr>
          <p:cNvPicPr>
            <a:picLocks noChangeAspect="1"/>
          </p:cNvPicPr>
          <p:nvPr/>
        </p:nvPicPr>
        <p:blipFill rotWithShape="1">
          <a:blip r:embed="rId8">
            <a:clrChange>
              <a:clrFrom>
                <a:srgbClr val="000000"/>
              </a:clrFrom>
              <a:clrTo>
                <a:srgbClr val="000000">
                  <a:alpha val="0"/>
                </a:srgbClr>
              </a:clrTo>
            </a:clrChange>
          </a:blip>
          <a:srcRect l="13517" t="36576" r="64921" b="36114"/>
          <a:stretch/>
        </p:blipFill>
        <p:spPr>
          <a:xfrm>
            <a:off x="7875976" y="3237069"/>
            <a:ext cx="445430" cy="398638"/>
          </a:xfrm>
          <a:prstGeom prst="rect">
            <a:avLst/>
          </a:prstGeom>
        </p:spPr>
      </p:pic>
      <p:pic>
        <p:nvPicPr>
          <p:cNvPr id="11" name="Grafik 10">
            <a:extLst>
              <a:ext uri="{FF2B5EF4-FFF2-40B4-BE49-F238E27FC236}">
                <a16:creationId xmlns:a16="http://schemas.microsoft.com/office/drawing/2014/main" id="{EE4392C8-19FD-45FF-B6B6-674A83E727FE}"/>
              </a:ext>
            </a:extLst>
          </p:cNvPr>
          <p:cNvPicPr>
            <a:picLocks noChangeAspect="1"/>
          </p:cNvPicPr>
          <p:nvPr/>
        </p:nvPicPr>
        <p:blipFill rotWithShape="1">
          <a:blip r:embed="rId9">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1526449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2" name="Fußzeilenplatzhalter 1">
            <a:extLst>
              <a:ext uri="{FF2B5EF4-FFF2-40B4-BE49-F238E27FC236}">
                <a16:creationId xmlns:a16="http://schemas.microsoft.com/office/drawing/2014/main" id="{27470354-3046-4AD5-A91B-EF0259BD7066}"/>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33" name="Datumsplatzhalter 2">
            <a:extLst>
              <a:ext uri="{FF2B5EF4-FFF2-40B4-BE49-F238E27FC236}">
                <a16:creationId xmlns:a16="http://schemas.microsoft.com/office/drawing/2014/main" id="{04CBC278-7423-4E27-A2A1-0D49B41BC695}"/>
              </a:ext>
            </a:extLst>
          </p:cNvPr>
          <p:cNvSpPr>
            <a:spLocks noGrp="1"/>
          </p:cNvSpPr>
          <p:nvPr>
            <p:ph type="dt" sz="half" idx="10"/>
          </p:nvPr>
        </p:nvSpPr>
        <p:spPr>
          <a:xfrm>
            <a:off x="838200" y="6356350"/>
            <a:ext cx="2743200" cy="365125"/>
          </a:xfrm>
        </p:spPr>
        <p:txBody>
          <a:bodyPr/>
          <a:lstStyle/>
          <a:p>
            <a:fld id="{74AF9977-45DC-44A5-B3C0-8560B4994EFC}" type="datetime1">
              <a:rPr lang="de-DE" smtClean="0"/>
              <a:t>14.11.2022</a:t>
            </a:fld>
            <a:endParaRPr lang="de-DE"/>
          </a:p>
        </p:txBody>
      </p:sp>
      <p:sp>
        <p:nvSpPr>
          <p:cNvPr id="16" name="Textfeld 15">
            <a:extLst>
              <a:ext uri="{FF2B5EF4-FFF2-40B4-BE49-F238E27FC236}">
                <a16:creationId xmlns:a16="http://schemas.microsoft.com/office/drawing/2014/main" id="{19E5B528-EF80-438E-AD87-3D7A56DDABB8}"/>
              </a:ext>
            </a:extLst>
          </p:cNvPr>
          <p:cNvSpPr txBox="1"/>
          <p:nvPr/>
        </p:nvSpPr>
        <p:spPr>
          <a:xfrm>
            <a:off x="5283200" y="209716"/>
            <a:ext cx="6351451" cy="830997"/>
          </a:xfrm>
          <a:prstGeom prst="rect">
            <a:avLst/>
          </a:prstGeom>
          <a:noFill/>
        </p:spPr>
        <p:txBody>
          <a:bodyPr wrap="square" rtlCol="0">
            <a:spAutoFit/>
          </a:bodyPr>
          <a:lstStyle/>
          <a:p>
            <a:pPr algn="r"/>
            <a:r>
              <a:rPr lang="de-DE" sz="4800" dirty="0">
                <a:solidFill>
                  <a:schemeClr val="bg1"/>
                </a:solidFill>
              </a:rPr>
              <a:t>Mehrwert</a:t>
            </a:r>
          </a:p>
        </p:txBody>
      </p:sp>
      <p:sp>
        <p:nvSpPr>
          <p:cNvPr id="18" name="Foliennummernplatzhalter 14">
            <a:extLst>
              <a:ext uri="{FF2B5EF4-FFF2-40B4-BE49-F238E27FC236}">
                <a16:creationId xmlns:a16="http://schemas.microsoft.com/office/drawing/2014/main" id="{C96A2CED-3686-40B7-80BF-0B111B0EE3DC}"/>
              </a:ext>
            </a:extLst>
          </p:cNvPr>
          <p:cNvSpPr>
            <a:spLocks noGrp="1"/>
          </p:cNvSpPr>
          <p:nvPr>
            <p:ph type="sldNum" sz="quarter" idx="12"/>
          </p:nvPr>
        </p:nvSpPr>
        <p:spPr>
          <a:xfrm>
            <a:off x="8610600" y="6356350"/>
            <a:ext cx="2743200" cy="365125"/>
          </a:xfrm>
        </p:spPr>
        <p:txBody>
          <a:bodyPr/>
          <a:lstStyle/>
          <a:p>
            <a:r>
              <a:rPr lang="de-DE" dirty="0"/>
              <a:t>Jan Dornbach</a:t>
            </a:r>
          </a:p>
        </p:txBody>
      </p:sp>
      <p:sp>
        <p:nvSpPr>
          <p:cNvPr id="19" name="Textfeld 18">
            <a:extLst>
              <a:ext uri="{FF2B5EF4-FFF2-40B4-BE49-F238E27FC236}">
                <a16:creationId xmlns:a16="http://schemas.microsoft.com/office/drawing/2014/main" id="{EA0504D9-53FB-4E0B-841B-E5108DF6D724}"/>
              </a:ext>
            </a:extLst>
          </p:cNvPr>
          <p:cNvSpPr txBox="1"/>
          <p:nvPr/>
        </p:nvSpPr>
        <p:spPr>
          <a:xfrm>
            <a:off x="442685" y="1455633"/>
            <a:ext cx="11191966" cy="1569660"/>
          </a:xfrm>
          <a:prstGeom prst="rect">
            <a:avLst/>
          </a:prstGeom>
          <a:noFill/>
        </p:spPr>
        <p:txBody>
          <a:bodyPr wrap="square" rtlCol="0">
            <a:spAutoFit/>
          </a:bodyPr>
          <a:lstStyle/>
          <a:p>
            <a:r>
              <a:rPr lang="de-DE" sz="2400" b="0" i="0" u="none" strike="noStrike" dirty="0">
                <a:solidFill>
                  <a:srgbClr val="4379BD"/>
                </a:solidFill>
                <a:effectLst/>
              </a:rPr>
              <a:t>Setzen Sie bei Instandhaltungsdienstleistungen auf den Service von DORNBACH Instandhaltung GmbH. Profitieren Sie von unserem kompetenten Personal, unserer Handlungsgeschwindigkeit, unserer Management-Kompetenz, Flexibilität und Kosteneffizienz.</a:t>
            </a:r>
            <a:endParaRPr lang="de-DE" sz="2400" dirty="0">
              <a:solidFill>
                <a:srgbClr val="4379BD"/>
              </a:solidFill>
            </a:endParaRPr>
          </a:p>
        </p:txBody>
      </p:sp>
      <p:sp>
        <p:nvSpPr>
          <p:cNvPr id="21" name="Textfeld 20">
            <a:extLst>
              <a:ext uri="{FF2B5EF4-FFF2-40B4-BE49-F238E27FC236}">
                <a16:creationId xmlns:a16="http://schemas.microsoft.com/office/drawing/2014/main" id="{58FFCCD0-A818-4AF0-99BB-AFB87236A738}"/>
              </a:ext>
            </a:extLst>
          </p:cNvPr>
          <p:cNvSpPr txBox="1"/>
          <p:nvPr/>
        </p:nvSpPr>
        <p:spPr>
          <a:xfrm>
            <a:off x="1819198" y="3757425"/>
            <a:ext cx="6927504" cy="523220"/>
          </a:xfrm>
          <a:prstGeom prst="rect">
            <a:avLst/>
          </a:prstGeom>
          <a:noFill/>
        </p:spPr>
        <p:txBody>
          <a:bodyPr wrap="square" rtlCol="0">
            <a:spAutoFit/>
          </a:bodyPr>
          <a:lstStyle/>
          <a:p>
            <a:r>
              <a:rPr lang="de-DE" sz="2800" dirty="0">
                <a:solidFill>
                  <a:schemeClr val="bg1"/>
                </a:solidFill>
              </a:rPr>
              <a:t>Fachkräfte, die ihr Handwerk verstehen</a:t>
            </a:r>
          </a:p>
        </p:txBody>
      </p:sp>
      <p:sp>
        <p:nvSpPr>
          <p:cNvPr id="34" name="Textfeld 33">
            <a:extLst>
              <a:ext uri="{FF2B5EF4-FFF2-40B4-BE49-F238E27FC236}">
                <a16:creationId xmlns:a16="http://schemas.microsoft.com/office/drawing/2014/main" id="{AD659C5B-2E3C-4535-8BCB-73792FEEEA36}"/>
              </a:ext>
            </a:extLst>
          </p:cNvPr>
          <p:cNvSpPr txBox="1"/>
          <p:nvPr/>
        </p:nvSpPr>
        <p:spPr>
          <a:xfrm>
            <a:off x="3264186" y="5408644"/>
            <a:ext cx="8370465" cy="523220"/>
          </a:xfrm>
          <a:prstGeom prst="rect">
            <a:avLst/>
          </a:prstGeom>
          <a:noFill/>
        </p:spPr>
        <p:txBody>
          <a:bodyPr wrap="square" rtlCol="0">
            <a:spAutoFit/>
          </a:bodyPr>
          <a:lstStyle>
            <a:defPPr>
              <a:defRPr lang="de-DE"/>
            </a:defPPr>
            <a:lvl1pPr>
              <a:defRPr sz="2800">
                <a:solidFill>
                  <a:schemeClr val="bg1"/>
                </a:solidFill>
              </a:defRPr>
            </a:lvl1pPr>
          </a:lstStyle>
          <a:p>
            <a:r>
              <a:rPr lang="de-DE" dirty="0"/>
              <a:t>Hohe Ausführungsqualität bei optimalem K/N-Verhältnis</a:t>
            </a:r>
          </a:p>
        </p:txBody>
      </p:sp>
      <p:sp>
        <p:nvSpPr>
          <p:cNvPr id="36" name="Textfeld 35">
            <a:extLst>
              <a:ext uri="{FF2B5EF4-FFF2-40B4-BE49-F238E27FC236}">
                <a16:creationId xmlns:a16="http://schemas.microsoft.com/office/drawing/2014/main" id="{D77C38DC-5E64-412A-A246-D02B0BF06A82}"/>
              </a:ext>
            </a:extLst>
          </p:cNvPr>
          <p:cNvSpPr txBox="1"/>
          <p:nvPr/>
        </p:nvSpPr>
        <p:spPr>
          <a:xfrm>
            <a:off x="2277175" y="4311558"/>
            <a:ext cx="6927504" cy="523220"/>
          </a:xfrm>
          <a:prstGeom prst="rect">
            <a:avLst/>
          </a:prstGeom>
          <a:noFill/>
        </p:spPr>
        <p:txBody>
          <a:bodyPr wrap="square" rtlCol="0">
            <a:spAutoFit/>
          </a:bodyPr>
          <a:lstStyle>
            <a:defPPr>
              <a:defRPr lang="de-DE"/>
            </a:defPPr>
            <a:lvl1pPr>
              <a:defRPr sz="2800">
                <a:solidFill>
                  <a:schemeClr val="bg1"/>
                </a:solidFill>
              </a:defRPr>
            </a:lvl1pPr>
          </a:lstStyle>
          <a:p>
            <a:r>
              <a:rPr lang="de-DE" dirty="0"/>
              <a:t>Schnell, flexibel und mit hoher Effizienz</a:t>
            </a:r>
          </a:p>
        </p:txBody>
      </p:sp>
      <p:sp>
        <p:nvSpPr>
          <p:cNvPr id="39" name="Textfeld 38">
            <a:extLst>
              <a:ext uri="{FF2B5EF4-FFF2-40B4-BE49-F238E27FC236}">
                <a16:creationId xmlns:a16="http://schemas.microsoft.com/office/drawing/2014/main" id="{8A285078-0558-4EC2-8A03-EA10D7C2E69A}"/>
              </a:ext>
            </a:extLst>
          </p:cNvPr>
          <p:cNvSpPr txBox="1"/>
          <p:nvPr/>
        </p:nvSpPr>
        <p:spPr>
          <a:xfrm>
            <a:off x="1486799" y="3217362"/>
            <a:ext cx="6927504" cy="523220"/>
          </a:xfrm>
          <a:prstGeom prst="rect">
            <a:avLst/>
          </a:prstGeom>
          <a:noFill/>
        </p:spPr>
        <p:txBody>
          <a:bodyPr wrap="square" rtlCol="0">
            <a:spAutoFit/>
          </a:bodyPr>
          <a:lstStyle>
            <a:defPPr>
              <a:defRPr lang="de-DE"/>
            </a:defPPr>
            <a:lvl1pPr>
              <a:defRPr sz="2800">
                <a:solidFill>
                  <a:schemeClr val="bg1"/>
                </a:solidFill>
              </a:defRPr>
            </a:lvl1pPr>
          </a:lstStyle>
          <a:p>
            <a:r>
              <a:rPr lang="de-DE" dirty="0"/>
              <a:t>Herstellerunabhängige Expertise</a:t>
            </a:r>
          </a:p>
        </p:txBody>
      </p:sp>
      <p:sp>
        <p:nvSpPr>
          <p:cNvPr id="41" name="Textfeld 40">
            <a:extLst>
              <a:ext uri="{FF2B5EF4-FFF2-40B4-BE49-F238E27FC236}">
                <a16:creationId xmlns:a16="http://schemas.microsoft.com/office/drawing/2014/main" id="{DE0CE3E7-D792-41FA-8A4F-53FC65525F27}"/>
              </a:ext>
            </a:extLst>
          </p:cNvPr>
          <p:cNvSpPr txBox="1"/>
          <p:nvPr/>
        </p:nvSpPr>
        <p:spPr>
          <a:xfrm>
            <a:off x="2806210" y="4861703"/>
            <a:ext cx="6927504" cy="523220"/>
          </a:xfrm>
          <a:prstGeom prst="rect">
            <a:avLst/>
          </a:prstGeom>
          <a:noFill/>
        </p:spPr>
        <p:txBody>
          <a:bodyPr wrap="square" rtlCol="0">
            <a:spAutoFit/>
          </a:bodyPr>
          <a:lstStyle>
            <a:defPPr>
              <a:defRPr lang="de-DE"/>
            </a:defPPr>
            <a:lvl1pPr>
              <a:defRPr sz="2800">
                <a:solidFill>
                  <a:schemeClr val="bg1"/>
                </a:solidFill>
              </a:defRPr>
            </a:lvl1pPr>
          </a:lstStyle>
          <a:p>
            <a:r>
              <a:rPr lang="de-DE" dirty="0"/>
              <a:t>Pro-aktiver Ansatz – Prävention statt Reaktion</a:t>
            </a:r>
          </a:p>
        </p:txBody>
      </p:sp>
      <p:pic>
        <p:nvPicPr>
          <p:cNvPr id="2" name="Grafik 1">
            <a:extLst>
              <a:ext uri="{FF2B5EF4-FFF2-40B4-BE49-F238E27FC236}">
                <a16:creationId xmlns:a16="http://schemas.microsoft.com/office/drawing/2014/main" id="{8563463A-8C29-4528-AE9C-62B661434DE6}"/>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1373768" y="3818330"/>
            <a:ext cx="445430" cy="398638"/>
          </a:xfrm>
          <a:prstGeom prst="rect">
            <a:avLst/>
          </a:prstGeom>
        </p:spPr>
      </p:pic>
      <p:pic>
        <p:nvPicPr>
          <p:cNvPr id="4" name="Grafik 3">
            <a:extLst>
              <a:ext uri="{FF2B5EF4-FFF2-40B4-BE49-F238E27FC236}">
                <a16:creationId xmlns:a16="http://schemas.microsoft.com/office/drawing/2014/main" id="{F18FAEE0-E424-445D-B092-9DD52A948255}"/>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928338" y="3320883"/>
            <a:ext cx="445430" cy="398638"/>
          </a:xfrm>
          <a:prstGeom prst="rect">
            <a:avLst/>
          </a:prstGeom>
        </p:spPr>
      </p:pic>
      <p:pic>
        <p:nvPicPr>
          <p:cNvPr id="5" name="Grafik 4">
            <a:extLst>
              <a:ext uri="{FF2B5EF4-FFF2-40B4-BE49-F238E27FC236}">
                <a16:creationId xmlns:a16="http://schemas.microsoft.com/office/drawing/2014/main" id="{BF03AC46-E580-4D3E-8D7A-508E13D63B74}"/>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2722605" y="5473993"/>
            <a:ext cx="445430" cy="398638"/>
          </a:xfrm>
          <a:prstGeom prst="rect">
            <a:avLst/>
          </a:prstGeom>
        </p:spPr>
      </p:pic>
      <p:pic>
        <p:nvPicPr>
          <p:cNvPr id="6" name="Grafik 5">
            <a:extLst>
              <a:ext uri="{FF2B5EF4-FFF2-40B4-BE49-F238E27FC236}">
                <a16:creationId xmlns:a16="http://schemas.microsoft.com/office/drawing/2014/main" id="{71AD0B7B-17DE-4DB2-9FB5-1DD7657C2A06}"/>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2277175" y="4919859"/>
            <a:ext cx="445430" cy="398638"/>
          </a:xfrm>
          <a:prstGeom prst="rect">
            <a:avLst/>
          </a:prstGeom>
        </p:spPr>
      </p:pic>
      <p:pic>
        <p:nvPicPr>
          <p:cNvPr id="7" name="Grafik 6">
            <a:extLst>
              <a:ext uri="{FF2B5EF4-FFF2-40B4-BE49-F238E27FC236}">
                <a16:creationId xmlns:a16="http://schemas.microsoft.com/office/drawing/2014/main" id="{72829937-15D9-4C5D-982D-1C269514DDDF}"/>
              </a:ext>
            </a:extLst>
          </p:cNvPr>
          <p:cNvPicPr>
            <a:picLocks noChangeAspect="1"/>
          </p:cNvPicPr>
          <p:nvPr/>
        </p:nvPicPr>
        <p:blipFill rotWithShape="1">
          <a:blip r:embed="rId3">
            <a:clrChange>
              <a:clrFrom>
                <a:srgbClr val="000000"/>
              </a:clrFrom>
              <a:clrTo>
                <a:srgbClr val="000000">
                  <a:alpha val="0"/>
                </a:srgbClr>
              </a:clrTo>
            </a:clrChange>
          </a:blip>
          <a:srcRect l="13517" t="36576" r="64921" b="36114"/>
          <a:stretch/>
        </p:blipFill>
        <p:spPr>
          <a:xfrm>
            <a:off x="1819198" y="4373849"/>
            <a:ext cx="445430" cy="398638"/>
          </a:xfrm>
          <a:prstGeom prst="rect">
            <a:avLst/>
          </a:prstGeom>
        </p:spPr>
      </p:pic>
      <p:pic>
        <p:nvPicPr>
          <p:cNvPr id="8" name="Grafik 7">
            <a:extLst>
              <a:ext uri="{FF2B5EF4-FFF2-40B4-BE49-F238E27FC236}">
                <a16:creationId xmlns:a16="http://schemas.microsoft.com/office/drawing/2014/main" id="{36CBEA6D-DD68-4D4B-BE43-9B7873EC5BD7}"/>
              </a:ext>
            </a:extLst>
          </p:cNvPr>
          <p:cNvPicPr>
            <a:picLocks noChangeAspect="1"/>
          </p:cNvPicPr>
          <p:nvPr/>
        </p:nvPicPr>
        <p:blipFill rotWithShape="1">
          <a:blip r:embed="rId4">
            <a:clrChange>
              <a:clrFrom>
                <a:srgbClr val="000000"/>
              </a:clrFrom>
              <a:clrTo>
                <a:srgbClr val="000000">
                  <a:alpha val="0"/>
                </a:srgbClr>
              </a:clrTo>
            </a:clrChange>
          </a:blip>
          <a:srcRect l="13513" t="37114" r="11700" b="36769"/>
          <a:stretch/>
        </p:blipFill>
        <p:spPr>
          <a:xfrm>
            <a:off x="557349" y="189359"/>
            <a:ext cx="3524794" cy="869755"/>
          </a:xfrm>
          <a:prstGeom prst="rect">
            <a:avLst/>
          </a:prstGeom>
        </p:spPr>
      </p:pic>
    </p:spTree>
    <p:extLst>
      <p:ext uri="{BB962C8B-B14F-4D97-AF65-F5344CB8AC3E}">
        <p14:creationId xmlns:p14="http://schemas.microsoft.com/office/powerpoint/2010/main" val="292716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E3933"/>
        </a:solidFill>
        <a:effectLst/>
      </p:bgPr>
    </p:bg>
    <p:spTree>
      <p:nvGrpSpPr>
        <p:cNvPr id="1" name=""/>
        <p:cNvGrpSpPr/>
        <p:nvPr/>
      </p:nvGrpSpPr>
      <p:grpSpPr>
        <a:xfrm>
          <a:off x="0" y="0"/>
          <a:ext cx="0" cy="0"/>
          <a:chOff x="0" y="0"/>
          <a:chExt cx="0" cy="0"/>
        </a:xfrm>
      </p:grpSpPr>
      <p:cxnSp>
        <p:nvCxnSpPr>
          <p:cNvPr id="3" name="Gerader Verbinder 2">
            <a:extLst>
              <a:ext uri="{FF2B5EF4-FFF2-40B4-BE49-F238E27FC236}">
                <a16:creationId xmlns:a16="http://schemas.microsoft.com/office/drawing/2014/main" id="{9BDC1865-7BC8-47F3-A4D1-CAD52D7DCC55}"/>
              </a:ext>
            </a:extLst>
          </p:cNvPr>
          <p:cNvCxnSpPr/>
          <p:nvPr/>
        </p:nvCxnSpPr>
        <p:spPr>
          <a:xfrm>
            <a:off x="513806" y="1280160"/>
            <a:ext cx="11120845" cy="0"/>
          </a:xfrm>
          <a:prstGeom prst="line">
            <a:avLst/>
          </a:prstGeom>
          <a:ln w="57150">
            <a:solidFill>
              <a:srgbClr val="4379BD"/>
            </a:solidFill>
          </a:ln>
        </p:spPr>
        <p:style>
          <a:lnRef idx="1">
            <a:schemeClr val="accent1"/>
          </a:lnRef>
          <a:fillRef idx="0">
            <a:schemeClr val="accent1"/>
          </a:fillRef>
          <a:effectRef idx="0">
            <a:schemeClr val="accent1"/>
          </a:effectRef>
          <a:fontRef idx="minor">
            <a:schemeClr val="tx1"/>
          </a:fontRef>
        </p:style>
      </p:cxnSp>
      <p:sp>
        <p:nvSpPr>
          <p:cNvPr id="32" name="Fußzeilenplatzhalter 1">
            <a:extLst>
              <a:ext uri="{FF2B5EF4-FFF2-40B4-BE49-F238E27FC236}">
                <a16:creationId xmlns:a16="http://schemas.microsoft.com/office/drawing/2014/main" id="{27470354-3046-4AD5-A91B-EF0259BD7066}"/>
              </a:ext>
            </a:extLst>
          </p:cNvPr>
          <p:cNvSpPr>
            <a:spLocks noGrp="1"/>
          </p:cNvSpPr>
          <p:nvPr>
            <p:ph type="ftr" sz="quarter" idx="11"/>
          </p:nvPr>
        </p:nvSpPr>
        <p:spPr>
          <a:xfrm>
            <a:off x="4038600" y="6356350"/>
            <a:ext cx="4114800" cy="365125"/>
          </a:xfrm>
        </p:spPr>
        <p:txBody>
          <a:bodyPr/>
          <a:lstStyle/>
          <a:p>
            <a:r>
              <a:rPr lang="de-DE"/>
              <a:t>DORNBACH Instandhaltung GmbH</a:t>
            </a:r>
            <a:endParaRPr lang="de-DE" dirty="0"/>
          </a:p>
        </p:txBody>
      </p:sp>
      <p:sp>
        <p:nvSpPr>
          <p:cNvPr id="33" name="Datumsplatzhalter 2">
            <a:extLst>
              <a:ext uri="{FF2B5EF4-FFF2-40B4-BE49-F238E27FC236}">
                <a16:creationId xmlns:a16="http://schemas.microsoft.com/office/drawing/2014/main" id="{04CBC278-7423-4E27-A2A1-0D49B41BC695}"/>
              </a:ext>
            </a:extLst>
          </p:cNvPr>
          <p:cNvSpPr>
            <a:spLocks noGrp="1"/>
          </p:cNvSpPr>
          <p:nvPr>
            <p:ph type="dt" sz="half" idx="10"/>
          </p:nvPr>
        </p:nvSpPr>
        <p:spPr>
          <a:xfrm>
            <a:off x="838200" y="6356350"/>
            <a:ext cx="2743200" cy="365125"/>
          </a:xfrm>
        </p:spPr>
        <p:txBody>
          <a:bodyPr/>
          <a:lstStyle/>
          <a:p>
            <a:fld id="{8DF7C07E-98B4-4621-87F5-604FCAF47FB4}" type="datetime1">
              <a:rPr lang="de-DE" smtClean="0"/>
              <a:t>14.11.2022</a:t>
            </a:fld>
            <a:endParaRPr lang="de-DE" dirty="0"/>
          </a:p>
        </p:txBody>
      </p:sp>
      <p:sp>
        <p:nvSpPr>
          <p:cNvPr id="16" name="Textfeld 15">
            <a:extLst>
              <a:ext uri="{FF2B5EF4-FFF2-40B4-BE49-F238E27FC236}">
                <a16:creationId xmlns:a16="http://schemas.microsoft.com/office/drawing/2014/main" id="{CDA3AF7B-8D73-47EF-96BF-28FCDEB3B3CB}"/>
              </a:ext>
            </a:extLst>
          </p:cNvPr>
          <p:cNvSpPr txBox="1"/>
          <p:nvPr/>
        </p:nvSpPr>
        <p:spPr>
          <a:xfrm>
            <a:off x="5283200" y="209716"/>
            <a:ext cx="6351451" cy="830997"/>
          </a:xfrm>
          <a:prstGeom prst="rect">
            <a:avLst/>
          </a:prstGeom>
          <a:noFill/>
        </p:spPr>
        <p:txBody>
          <a:bodyPr wrap="square" rtlCol="0">
            <a:spAutoFit/>
          </a:bodyPr>
          <a:lstStyle/>
          <a:p>
            <a:pPr algn="r"/>
            <a:r>
              <a:rPr lang="de-DE" sz="4800" dirty="0">
                <a:solidFill>
                  <a:schemeClr val="bg1"/>
                </a:solidFill>
              </a:rPr>
              <a:t>Verbände - Innungen</a:t>
            </a:r>
          </a:p>
        </p:txBody>
      </p:sp>
      <p:sp>
        <p:nvSpPr>
          <p:cNvPr id="19" name="Textfeld 18">
            <a:extLst>
              <a:ext uri="{FF2B5EF4-FFF2-40B4-BE49-F238E27FC236}">
                <a16:creationId xmlns:a16="http://schemas.microsoft.com/office/drawing/2014/main" id="{6BA051A7-0D59-47C6-A63D-DDAF1581B583}"/>
              </a:ext>
            </a:extLst>
          </p:cNvPr>
          <p:cNvSpPr txBox="1"/>
          <p:nvPr/>
        </p:nvSpPr>
        <p:spPr>
          <a:xfrm>
            <a:off x="442685" y="1455633"/>
            <a:ext cx="11191966" cy="830997"/>
          </a:xfrm>
          <a:prstGeom prst="rect">
            <a:avLst/>
          </a:prstGeom>
          <a:noFill/>
        </p:spPr>
        <p:txBody>
          <a:bodyPr wrap="square" rtlCol="0">
            <a:spAutoFit/>
          </a:bodyPr>
          <a:lstStyle/>
          <a:p>
            <a:r>
              <a:rPr lang="de-DE" sz="2400" u="none" strike="noStrike" dirty="0">
                <a:solidFill>
                  <a:srgbClr val="4379BD"/>
                </a:solidFill>
                <a:effectLst/>
                <a:latin typeface="Calibri" panose="020F0502020204030204" pitchFamily="34" charset="0"/>
                <a:cs typeface="Calibri" panose="020F0502020204030204" pitchFamily="34" charset="0"/>
              </a:rPr>
              <a:t>Aktive Mitgliedschaft in führenden Verbänden, Innungen und Komitees. Wir stellen sicher, dass wir immer auf dem neuesten Stand der Technik (Entwicklung) sind.</a:t>
            </a:r>
            <a:endParaRPr lang="de-DE" sz="2400" dirty="0">
              <a:solidFill>
                <a:srgbClr val="4379BD"/>
              </a:solidFill>
              <a:latin typeface="Calibri" panose="020F0502020204030204" pitchFamily="34" charset="0"/>
              <a:cs typeface="Calibri" panose="020F0502020204030204" pitchFamily="34" charset="0"/>
            </a:endParaRPr>
          </a:p>
        </p:txBody>
      </p:sp>
      <p:pic>
        <p:nvPicPr>
          <p:cNvPr id="4" name="Grafik 3">
            <a:extLst>
              <a:ext uri="{FF2B5EF4-FFF2-40B4-BE49-F238E27FC236}">
                <a16:creationId xmlns:a16="http://schemas.microsoft.com/office/drawing/2014/main" id="{94232DD6-7DBC-4694-9C0B-4164B30470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7200" y="4287579"/>
            <a:ext cx="1000540" cy="1000540"/>
          </a:xfrm>
          <a:prstGeom prst="rect">
            <a:avLst/>
          </a:prstGeom>
        </p:spPr>
      </p:pic>
      <p:pic>
        <p:nvPicPr>
          <p:cNvPr id="7" name="Grafik 6">
            <a:extLst>
              <a:ext uri="{FF2B5EF4-FFF2-40B4-BE49-F238E27FC236}">
                <a16:creationId xmlns:a16="http://schemas.microsoft.com/office/drawing/2014/main" id="{39763696-6801-4B38-9510-2454514617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3546" y="4287579"/>
            <a:ext cx="2125518" cy="1001446"/>
          </a:xfrm>
          <a:prstGeom prst="rect">
            <a:avLst/>
          </a:prstGeom>
        </p:spPr>
      </p:pic>
      <p:pic>
        <p:nvPicPr>
          <p:cNvPr id="11" name="Grafik 10">
            <a:extLst>
              <a:ext uri="{FF2B5EF4-FFF2-40B4-BE49-F238E27FC236}">
                <a16:creationId xmlns:a16="http://schemas.microsoft.com/office/drawing/2014/main" id="{6FF37354-ED25-4142-B0BC-124927AE23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3901" y="2825985"/>
            <a:ext cx="2769989" cy="830997"/>
          </a:xfrm>
          <a:prstGeom prst="rect">
            <a:avLst/>
          </a:prstGeom>
        </p:spPr>
      </p:pic>
      <p:pic>
        <p:nvPicPr>
          <p:cNvPr id="14" name="Grafik 13">
            <a:extLst>
              <a:ext uri="{FF2B5EF4-FFF2-40B4-BE49-F238E27FC236}">
                <a16:creationId xmlns:a16="http://schemas.microsoft.com/office/drawing/2014/main" id="{534D761F-7EB9-4AA0-B927-2580ED5998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7530" y="2825986"/>
            <a:ext cx="2452279" cy="830997"/>
          </a:xfrm>
          <a:prstGeom prst="rect">
            <a:avLst/>
          </a:prstGeom>
        </p:spPr>
      </p:pic>
      <p:pic>
        <p:nvPicPr>
          <p:cNvPr id="21" name="Grafik 20">
            <a:extLst>
              <a:ext uri="{FF2B5EF4-FFF2-40B4-BE49-F238E27FC236}">
                <a16:creationId xmlns:a16="http://schemas.microsoft.com/office/drawing/2014/main" id="{C0E6F8EB-B766-4E50-96F3-4E7AF1D0D484}"/>
              </a:ext>
            </a:extLst>
          </p:cNvPr>
          <p:cNvPicPr>
            <a:picLocks noChangeAspect="1"/>
          </p:cNvPicPr>
          <p:nvPr/>
        </p:nvPicPr>
        <p:blipFill rotWithShape="1">
          <a:blip r:embed="rId7">
            <a:extLst>
              <a:ext uri="{28A0092B-C50C-407E-A947-70E740481C1C}">
                <a14:useLocalDpi xmlns:a14="http://schemas.microsoft.com/office/drawing/2010/main" val="0"/>
              </a:ext>
            </a:extLst>
          </a:blip>
          <a:srcRect l="11740" t="31472" r="10229" b="32049"/>
          <a:stretch/>
        </p:blipFill>
        <p:spPr>
          <a:xfrm>
            <a:off x="7857982" y="2855939"/>
            <a:ext cx="2920325" cy="830997"/>
          </a:xfrm>
          <a:prstGeom prst="rect">
            <a:avLst/>
          </a:prstGeom>
        </p:spPr>
      </p:pic>
      <p:pic>
        <p:nvPicPr>
          <p:cNvPr id="23" name="Grafik 22">
            <a:extLst>
              <a:ext uri="{FF2B5EF4-FFF2-40B4-BE49-F238E27FC236}">
                <a16:creationId xmlns:a16="http://schemas.microsoft.com/office/drawing/2014/main" id="{8F2C5926-2B47-4B5C-85B4-A18E809C8E3C}"/>
              </a:ext>
            </a:extLst>
          </p:cNvPr>
          <p:cNvPicPr>
            <a:picLocks noChangeAspect="1"/>
          </p:cNvPicPr>
          <p:nvPr/>
        </p:nvPicPr>
        <p:blipFill rotWithShape="1">
          <a:blip r:embed="rId8">
            <a:extLst>
              <a:ext uri="{28A0092B-C50C-407E-A947-70E740481C1C}">
                <a14:useLocalDpi xmlns:a14="http://schemas.microsoft.com/office/drawing/2010/main" val="0"/>
              </a:ext>
            </a:extLst>
          </a:blip>
          <a:srcRect l="11739" t="28239" r="10509" b="39899"/>
          <a:stretch/>
        </p:blipFill>
        <p:spPr>
          <a:xfrm>
            <a:off x="5946604" y="4201834"/>
            <a:ext cx="4518196" cy="1126998"/>
          </a:xfrm>
          <a:prstGeom prst="rect">
            <a:avLst/>
          </a:prstGeom>
        </p:spPr>
      </p:pic>
      <p:sp>
        <p:nvSpPr>
          <p:cNvPr id="34" name="Foliennummernplatzhalter 14">
            <a:extLst>
              <a:ext uri="{FF2B5EF4-FFF2-40B4-BE49-F238E27FC236}">
                <a16:creationId xmlns:a16="http://schemas.microsoft.com/office/drawing/2014/main" id="{1FE8F41C-3403-459D-BEB9-2C473D337DFF}"/>
              </a:ext>
            </a:extLst>
          </p:cNvPr>
          <p:cNvSpPr>
            <a:spLocks noGrp="1"/>
          </p:cNvSpPr>
          <p:nvPr>
            <p:ph type="sldNum" sz="quarter" idx="12"/>
          </p:nvPr>
        </p:nvSpPr>
        <p:spPr>
          <a:xfrm>
            <a:off x="8610600" y="6356350"/>
            <a:ext cx="2743200" cy="365125"/>
          </a:xfrm>
        </p:spPr>
        <p:txBody>
          <a:bodyPr/>
          <a:lstStyle/>
          <a:p>
            <a:r>
              <a:rPr lang="de-DE" dirty="0"/>
              <a:t>Jan Dornbach</a:t>
            </a:r>
          </a:p>
        </p:txBody>
      </p:sp>
      <p:pic>
        <p:nvPicPr>
          <p:cNvPr id="2" name="Grafik 1">
            <a:extLst>
              <a:ext uri="{FF2B5EF4-FFF2-40B4-BE49-F238E27FC236}">
                <a16:creationId xmlns:a16="http://schemas.microsoft.com/office/drawing/2014/main" id="{EBAF2BCF-4B6B-4E82-9318-5BA98185133A}"/>
              </a:ext>
            </a:extLst>
          </p:cNvPr>
          <p:cNvPicPr>
            <a:picLocks noChangeAspect="1"/>
          </p:cNvPicPr>
          <p:nvPr/>
        </p:nvPicPr>
        <p:blipFill rotWithShape="1">
          <a:blip r:embed="rId9">
            <a:clrChange>
              <a:clrFrom>
                <a:srgbClr val="000000"/>
              </a:clrFrom>
              <a:clrTo>
                <a:srgbClr val="000000">
                  <a:alpha val="0"/>
                </a:srgbClr>
              </a:clrTo>
            </a:clrChange>
          </a:blip>
          <a:srcRect l="13513" t="37114" r="11700" b="36769"/>
          <a:stretch/>
        </p:blipFill>
        <p:spPr>
          <a:xfrm>
            <a:off x="557349" y="190336"/>
            <a:ext cx="3524794" cy="869755"/>
          </a:xfrm>
          <a:prstGeom prst="rect">
            <a:avLst/>
          </a:prstGeom>
        </p:spPr>
      </p:pic>
    </p:spTree>
    <p:extLst>
      <p:ext uri="{BB962C8B-B14F-4D97-AF65-F5344CB8AC3E}">
        <p14:creationId xmlns:p14="http://schemas.microsoft.com/office/powerpoint/2010/main" val="297741175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EA3DB7B0B2CB044B459BF9513DAACBF" ma:contentTypeVersion="19" ma:contentTypeDescription="Ein neues Dokument erstellen." ma:contentTypeScope="" ma:versionID="001fa6d9a5d3397c7fb6405809b74575">
  <xsd:schema xmlns:xsd="http://www.w3.org/2001/XMLSchema" xmlns:xs="http://www.w3.org/2001/XMLSchema" xmlns:p="http://schemas.microsoft.com/office/2006/metadata/properties" xmlns:ns2="ca30a400-2da2-4f73-80a0-f351bad52d92" xmlns:ns3="1432ab58-9adb-48ae-8612-b883f81be93a" targetNamespace="http://schemas.microsoft.com/office/2006/metadata/properties" ma:root="true" ma:fieldsID="5e6cba696806d18eac06c612b4451d68" ns2:_="" ns3:_="">
    <xsd:import namespace="ca30a400-2da2-4f73-80a0-f351bad52d92"/>
    <xsd:import namespace="1432ab58-9adb-48ae-8612-b883f81be93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AutoKeyPoints" minOccurs="0"/>
                <xsd:element ref="ns3:MediaServiceKeyPoints"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30a400-2da2-4f73-80a0-f351bad52d92"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1" nillable="true" ma:displayName="Taxonomy Catch All Column" ma:hidden="true" ma:list="{2077bce3-d6b2-495f-bd38-5b25b30ce3e1}" ma:internalName="TaxCatchAll" ma:showField="CatchAllData" ma:web="ca30a400-2da2-4f73-80a0-f351bad52d9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32ab58-9adb-48ae-8612-b883f81be93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Bildmarkierungen" ma:readOnly="false" ma:fieldId="{5cf76f15-5ced-4ddc-b409-7134ff3c332f}" ma:taxonomyMulti="true" ma:sspId="4f06d516-43b4-4976-b76e-584ec34707df"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432ab58-9adb-48ae-8612-b883f81be93a">
      <Terms xmlns="http://schemas.microsoft.com/office/infopath/2007/PartnerControls"/>
    </lcf76f155ced4ddcb4097134ff3c332f>
    <TaxCatchAll xmlns="ca30a400-2da2-4f73-80a0-f351bad52d9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6E1907-3C98-461E-8E88-1A34907834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30a400-2da2-4f73-80a0-f351bad52d92"/>
    <ds:schemaRef ds:uri="1432ab58-9adb-48ae-8612-b883f81be9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209FBD-1C5D-43F0-B3E7-E6178B88F01B}">
  <ds:schemaRefs>
    <ds:schemaRef ds:uri="http://schemas.microsoft.com/office/2006/metadata/properties"/>
    <ds:schemaRef ds:uri="http://schemas.microsoft.com/office/infopath/2007/PartnerControls"/>
    <ds:schemaRef ds:uri="1432ab58-9adb-48ae-8612-b883f81be93a"/>
    <ds:schemaRef ds:uri="ca30a400-2da2-4f73-80a0-f351bad52d92"/>
  </ds:schemaRefs>
</ds:datastoreItem>
</file>

<file path=customXml/itemProps3.xml><?xml version="1.0" encoding="utf-8"?>
<ds:datastoreItem xmlns:ds="http://schemas.openxmlformats.org/officeDocument/2006/customXml" ds:itemID="{48BA7237-9556-4A1E-ABF3-377FCBD2D8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TM03457515[[fn=Aussicht]]</Template>
  <TotalTime>0</TotalTime>
  <Words>669</Words>
  <Application>Microsoft Office PowerPoint</Application>
  <PresentationFormat>Breitbild</PresentationFormat>
  <Paragraphs>152</Paragraphs>
  <Slides>12</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Calibri Light</vt:lpstr>
      <vt:lpstr>inherit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info@dornbach-instandhaltung.de</dc:creator>
  <cp:lastModifiedBy>Nadine Dornbach</cp:lastModifiedBy>
  <cp:revision>196</cp:revision>
  <cp:lastPrinted>2020-07-19T10:28:44Z</cp:lastPrinted>
  <dcterms:created xsi:type="dcterms:W3CDTF">2020-07-02T16:56:43Z</dcterms:created>
  <dcterms:modified xsi:type="dcterms:W3CDTF">2022-11-14T10:22:26Z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0x0101008EA3DB7B0B2CB044B459BF9513DAACBF</vt:lpwstr>
  </property>
</Properties>
</file>